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_rels/slide39.xml.rels" ContentType="application/vnd.openxmlformats-package.relationships+xml"/>
  <Override PartName="/ppt/slides/_rels/slide36.xml.rels" ContentType="application/vnd.openxmlformats-package.relationships+xml"/>
  <Override PartName="/ppt/slides/_rels/slide38.xml.rels" ContentType="application/vnd.openxmlformats-package.relationships+xml"/>
  <Override PartName="/ppt/slides/_rels/slide35.xml.rels" ContentType="application/vnd.openxmlformats-package.relationships+xml"/>
  <Override PartName="/ppt/slides/_rels/slide32.xml.rels" ContentType="application/vnd.openxmlformats-package.relationships+xml"/>
  <Override PartName="/ppt/slides/_rels/slide29.xml.rels" ContentType="application/vnd.openxmlformats-package.relationships+xml"/>
  <Override PartName="/ppt/slides/_rels/slide24.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20.xml.rels" ContentType="application/vnd.openxmlformats-package.relationships+xml"/>
  <Override PartName="/ppt/slides/_rels/slide30.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37.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2.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7.xml" ContentType="application/vnd.openxmlformats-officedocument.presentationml.slideLayout+xml"/>
  <Override PartName="/ppt/slideLayouts/slideLayout60.xml" ContentType="application/vnd.openxmlformats-officedocument.presentationml.slideLayout+xml"/>
  <Override PartName="/ppt/slideLayouts/slideLayout55.xml" ContentType="application/vnd.openxmlformats-officedocument.presentationml.slideLayout+xml"/>
  <Override PartName="/ppt/slideLayouts/slideLayout51.xml" ContentType="application/vnd.openxmlformats-officedocument.presentationml.slideLayout+xml"/>
  <Override PartName="/ppt/slideLayouts/slideLayout46.xml" ContentType="application/vnd.openxmlformats-officedocument.presentationml.slideLayout+xml"/>
  <Override PartName="/ppt/slideLayouts/slideLayout56.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49.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7.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7.xml" ContentType="application/vnd.openxmlformats-officedocument.presentationml.slideLayout+xml"/>
  <Override PartName="/ppt/slideLayouts/slideLayout24.xml" ContentType="application/vnd.openxmlformats-officedocument.presentationml.slideLayout+xml"/>
  <Override PartName="/ppt/slideLayouts/slideLayout54.xml" ContentType="application/vnd.openxmlformats-officedocument.presentationml.slideLayout+xml"/>
  <Override PartName="/ppt/slideLayouts/slideLayout42.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44.xml" ContentType="application/vnd.openxmlformats-officedocument.presentationml.slideLayout+xml"/>
  <Override PartName="/ppt/slideLayouts/slideLayout9.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53.xml" ContentType="application/vnd.openxmlformats-officedocument.presentationml.slideLayout+xml"/>
  <Override PartName="/ppt/slideLayouts/slideLayout15.xml" ContentType="application/vnd.openxmlformats-officedocument.presentationml.slideLayout+xml"/>
  <Override PartName="/ppt/slideLayouts/_rels/slideLayout59.xml.rels" ContentType="application/vnd.openxmlformats-package.relationships+xml"/>
  <Override PartName="/ppt/slideLayouts/_rels/slideLayout58.xml.rels" ContentType="application/vnd.openxmlformats-package.relationships+xml"/>
  <Override PartName="/ppt/slideLayouts/_rels/slideLayout53.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46.xml.rels" ContentType="application/vnd.openxmlformats-package.relationships+xml"/>
  <Override PartName="/ppt/slideLayouts/_rels/slideLayout57.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40.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54.xml.rels" ContentType="application/vnd.openxmlformats-package.relationships+xml"/>
  <Override PartName="/ppt/slideLayouts/_rels/slideLayout39.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43.xml.rels" ContentType="application/vnd.openxmlformats-package.relationships+xml"/>
  <Override PartName="/ppt/slideLayouts/_rels/slideLayout21.xml.rels" ContentType="application/vnd.openxmlformats-package.relationships+xml"/>
  <Override PartName="/ppt/slideLayouts/_rels/slideLayout38.xml.rels" ContentType="application/vnd.openxmlformats-package.relationships+xml"/>
  <Override PartName="/ppt/slideLayouts/_rels/slideLayout17.xml.rels" ContentType="application/vnd.openxmlformats-package.relationships+xml"/>
  <Override PartName="/ppt/slideLayouts/_rels/slideLayout60.xml.rels" ContentType="application/vnd.openxmlformats-package.relationships+xml"/>
  <Override PartName="/ppt/slideLayouts/_rels/slideLayout55.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42.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56.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59.jpeg" ContentType="image/jpeg"/>
  <Override PartName="/ppt/media/image58.jpeg" ContentType="image/jpeg"/>
  <Override PartName="/ppt/media/image56.jpeg" ContentType="image/jpeg"/>
  <Override PartName="/ppt/media/image54.jpeg" ContentType="image/jpeg"/>
  <Override PartName="/ppt/media/image53.jpeg" ContentType="image/jpeg"/>
  <Override PartName="/ppt/media/image49.jpeg" ContentType="image/jpeg"/>
  <Override PartName="/ppt/media/image46.jpeg" ContentType="image/jpeg"/>
  <Override PartName="/ppt/media/image45.jpeg" ContentType="image/jpeg"/>
  <Override PartName="/ppt/media/image52.jpeg" ContentType="image/jpeg"/>
  <Override PartName="/ppt/media/image48.jpeg" ContentType="image/jpeg"/>
  <Override PartName="/ppt/media/image44.jpeg" ContentType="image/jpeg"/>
  <Override PartName="/ppt/media/image41.jpeg" ContentType="image/jpeg"/>
  <Override PartName="/ppt/media/image39.jpeg" ContentType="image/jpeg"/>
  <Override PartName="/ppt/media/image38.jpeg" ContentType="image/jpeg"/>
  <Override PartName="/ppt/media/image36.jpeg" ContentType="image/jpeg"/>
  <Override PartName="/ppt/media/image35.jpeg" ContentType="image/jpeg"/>
  <Override PartName="/ppt/media/image33.png" ContentType="image/png"/>
  <Override PartName="/ppt/media/image55.png" ContentType="image/png"/>
  <Override PartName="/ppt/media/image31.png" ContentType="image/png"/>
  <Override PartName="/ppt/media/image29.jpeg" ContentType="image/jpeg"/>
  <Override PartName="/ppt/media/image30.png" ContentType="image/png"/>
  <Override PartName="/ppt/media/image50.png" ContentType="image/png"/>
  <Override PartName="/ppt/media/image42.jpeg" ContentType="image/jpeg"/>
  <Override PartName="/ppt/media/image25.jpeg" ContentType="image/jpeg"/>
  <Override PartName="/ppt/media/image24.jpeg" ContentType="image/jpeg"/>
  <Override PartName="/ppt/media/image28.jpeg" ContentType="image/jpeg"/>
  <Override PartName="/ppt/media/image23.jpeg" ContentType="image/jpeg"/>
  <Override PartName="/ppt/media/image21.jpeg" ContentType="image/jpeg"/>
  <Override PartName="/ppt/media/image51.png" ContentType="image/png"/>
  <Override PartName="/ppt/media/image20.jpeg" ContentType="image/jpeg"/>
  <Override PartName="/ppt/media/image19.png" ContentType="image/png"/>
  <Override PartName="/ppt/media/image43.jpeg" ContentType="image/jpeg"/>
  <Override PartName="/ppt/media/image18.jpeg" ContentType="image/jpeg"/>
  <Override PartName="/ppt/media/image17.png" ContentType="image/png"/>
  <Override PartName="/ppt/media/image16.jpeg" ContentType="image/jpeg"/>
  <Override PartName="/ppt/media/image12.png" ContentType="image/png"/>
  <Override PartName="/ppt/media/image11.jpeg" ContentType="image/jpeg"/>
  <Override PartName="/ppt/media/image10.png" ContentType="image/png"/>
  <Override PartName="/ppt/media/image32.jpeg" ContentType="image/jpeg"/>
  <Override PartName="/ppt/media/image22.jpeg" ContentType="image/jpeg"/>
  <Override PartName="/ppt/media/image40.jpeg" ContentType="image/jpeg"/>
  <Override PartName="/ppt/media/image37.jpeg" ContentType="image/jpeg"/>
  <Override PartName="/ppt/media/image15.png" ContentType="image/png"/>
  <Override PartName="/ppt/media/image9.png" ContentType="image/png"/>
  <Override PartName="/ppt/media/image8.png" ContentType="image/png"/>
  <Override PartName="/ppt/media/image26.jpeg" ContentType="image/jpeg"/>
  <Override PartName="/ppt/media/image6.png" ContentType="image/png"/>
  <Override PartName="/ppt/media/image34.jpeg" ContentType="image/jpeg"/>
  <Override PartName="/ppt/media/image5.png" ContentType="image/png"/>
  <Override PartName="/ppt/media/image27.jpeg" ContentType="image/jpeg"/>
  <Override PartName="/ppt/media/image13.jpeg" ContentType="image/jpeg"/>
  <Override PartName="/ppt/media/image7.png" ContentType="image/png"/>
  <Override PartName="/ppt/media/image4.png" ContentType="image/png"/>
  <Override PartName="/ppt/media/image3.png" ContentType="image/png"/>
  <Override PartName="/ppt/media/image2.png" ContentType="image/png"/>
  <Override PartName="/ppt/media/image57.jpeg" ContentType="image/jpeg"/>
  <Override PartName="/ppt/media/image14.jpeg" ContentType="image/jpeg"/>
  <Override PartName="/ppt/media/image47.jpeg" ContentType="image/jpeg"/>
  <Override PartName="/ppt/media/image1.png" ContentType="image/png"/>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31"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32"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34"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35"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36"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37"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40"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41" name="" descr=""/>
          <p:cNvPicPr/>
          <p:nvPr/>
        </p:nvPicPr>
        <p:blipFill>
          <a:blip r:embed="rId2"/>
          <a:stretch/>
        </p:blipFill>
        <p:spPr>
          <a:xfrm>
            <a:off x="3602880" y="1604520"/>
            <a:ext cx="4984920" cy="3977280"/>
          </a:xfrm>
          <a:prstGeom prst="rect">
            <a:avLst/>
          </a:prstGeom>
          <a:ln>
            <a:noFill/>
          </a:ln>
        </p:spPr>
      </p:pic>
      <p:pic>
        <p:nvPicPr>
          <p:cNvPr id="42" name="" descr=""/>
          <p:cNvPicPr/>
          <p:nvPr/>
        </p:nvPicPr>
        <p:blipFill>
          <a:blip r:embed="rId3"/>
          <a:stretch/>
        </p:blipFill>
        <p:spPr>
          <a:xfrm>
            <a:off x="360288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50"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52"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55"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59"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60"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61"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0"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63"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64"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65"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67"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68"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69"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71"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72"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74"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75"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76"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77"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79"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80"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81" name="" descr=""/>
          <p:cNvPicPr/>
          <p:nvPr/>
        </p:nvPicPr>
        <p:blipFill>
          <a:blip r:embed="rId2"/>
          <a:stretch/>
        </p:blipFill>
        <p:spPr>
          <a:xfrm>
            <a:off x="3602880" y="1604520"/>
            <a:ext cx="4984920" cy="3977280"/>
          </a:xfrm>
          <a:prstGeom prst="rect">
            <a:avLst/>
          </a:prstGeom>
          <a:ln>
            <a:noFill/>
          </a:ln>
        </p:spPr>
      </p:pic>
      <p:pic>
        <p:nvPicPr>
          <p:cNvPr id="82" name="" descr=""/>
          <p:cNvPicPr/>
          <p:nvPr/>
        </p:nvPicPr>
        <p:blipFill>
          <a:blip r:embed="rId3"/>
          <a:stretch/>
        </p:blipFill>
        <p:spPr>
          <a:xfrm>
            <a:off x="360288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90"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92"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94"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95"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2"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7" name="PlaceHolder 1"/>
          <p:cNvSpPr>
            <a:spLocks noGrp="1"/>
          </p:cNvSpPr>
          <p:nvPr>
            <p:ph type="subTitle"/>
          </p:nvPr>
        </p:nvSpPr>
        <p:spPr>
          <a:xfrm>
            <a:off x="609480" y="273600"/>
            <a:ext cx="10972440" cy="530784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99"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00"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101"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03"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04"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05"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07"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08"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09"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11"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112"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14"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15"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16"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117"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19"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120"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121" name="" descr=""/>
          <p:cNvPicPr/>
          <p:nvPr/>
        </p:nvPicPr>
        <p:blipFill>
          <a:blip r:embed="rId2"/>
          <a:stretch/>
        </p:blipFill>
        <p:spPr>
          <a:xfrm>
            <a:off x="3602880" y="1604520"/>
            <a:ext cx="4984920" cy="3977280"/>
          </a:xfrm>
          <a:prstGeom prst="rect">
            <a:avLst/>
          </a:prstGeom>
          <a:ln>
            <a:noFill/>
          </a:ln>
        </p:spPr>
      </p:pic>
      <p:pic>
        <p:nvPicPr>
          <p:cNvPr id="122" name="" descr=""/>
          <p:cNvPicPr/>
          <p:nvPr/>
        </p:nvPicPr>
        <p:blipFill>
          <a:blip r:embed="rId3"/>
          <a:stretch/>
        </p:blipFill>
        <p:spPr>
          <a:xfrm>
            <a:off x="360288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30"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32"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4"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5"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34"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35"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609480" y="273600"/>
            <a:ext cx="10972440" cy="530784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39"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40"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141"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43"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44"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45"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47"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48"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49"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51"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152"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54"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55"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56"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157"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59"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160"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161" name="" descr=""/>
          <p:cNvPicPr/>
          <p:nvPr/>
        </p:nvPicPr>
        <p:blipFill>
          <a:blip r:embed="rId2"/>
          <a:stretch/>
        </p:blipFill>
        <p:spPr>
          <a:xfrm>
            <a:off x="3602880" y="1604520"/>
            <a:ext cx="4984920" cy="3977280"/>
          </a:xfrm>
          <a:prstGeom prst="rect">
            <a:avLst/>
          </a:prstGeom>
          <a:ln>
            <a:noFill/>
          </a:ln>
        </p:spPr>
      </p:pic>
      <p:pic>
        <p:nvPicPr>
          <p:cNvPr id="162" name="" descr=""/>
          <p:cNvPicPr/>
          <p:nvPr/>
        </p:nvPicPr>
        <p:blipFill>
          <a:blip r:embed="rId3"/>
          <a:stretch/>
        </p:blipFill>
        <p:spPr>
          <a:xfrm>
            <a:off x="3602880" y="1604520"/>
            <a:ext cx="4984920" cy="39772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rIns="0" tIns="0" bIns="0" anchor="ctr"/>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73" name="PlaceHolder 2"/>
          <p:cNvSpPr>
            <a:spLocks noGrp="1"/>
          </p:cNvSpPr>
          <p:nvPr>
            <p:ph type="subTitle"/>
          </p:nvPr>
        </p:nvSpPr>
        <p:spPr>
          <a:xfrm>
            <a:off x="609480" y="1604520"/>
            <a:ext cx="10972440" cy="397728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75" name="PlaceHolder 2"/>
          <p:cNvSpPr>
            <a:spLocks noGrp="1"/>
          </p:cNvSpPr>
          <p:nvPr>
            <p:ph type="body"/>
          </p:nvPr>
        </p:nvSpPr>
        <p:spPr>
          <a:xfrm>
            <a:off x="609480" y="1604520"/>
            <a:ext cx="10972440" cy="397728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77"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78" name="PlaceHolder 3"/>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rIns="0" tIns="0" bIns="0" anchor="ctr"/>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80" name="PlaceHolder 1"/>
          <p:cNvSpPr>
            <a:spLocks noGrp="1"/>
          </p:cNvSpPr>
          <p:nvPr>
            <p:ph type="subTitle"/>
          </p:nvPr>
        </p:nvSpPr>
        <p:spPr>
          <a:xfrm>
            <a:off x="609480" y="273600"/>
            <a:ext cx="10972440" cy="530784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82"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83"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184"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86"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187"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88"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90"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91"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92"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94" name="PlaceHolder 2"/>
          <p:cNvSpPr>
            <a:spLocks noGrp="1"/>
          </p:cNvSpPr>
          <p:nvPr>
            <p:ph type="body"/>
          </p:nvPr>
        </p:nvSpPr>
        <p:spPr>
          <a:xfrm>
            <a:off x="609480" y="1604520"/>
            <a:ext cx="10972440" cy="1896840"/>
          </a:xfrm>
          <a:prstGeom prst="rect">
            <a:avLst/>
          </a:prstGeom>
        </p:spPr>
        <p:txBody>
          <a:bodyPr lIns="0" rIns="0" tIns="0" bIns="0"/>
          <a:p>
            <a:endParaRPr/>
          </a:p>
        </p:txBody>
      </p:sp>
      <p:sp>
        <p:nvSpPr>
          <p:cNvPr id="195" name="PlaceHolder 3"/>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97"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198"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199" name="PlaceHolder 4"/>
          <p:cNvSpPr>
            <a:spLocks noGrp="1"/>
          </p:cNvSpPr>
          <p:nvPr>
            <p:ph type="body"/>
          </p:nvPr>
        </p:nvSpPr>
        <p:spPr>
          <a:xfrm>
            <a:off x="6231960" y="3682080"/>
            <a:ext cx="5354280" cy="1896840"/>
          </a:xfrm>
          <a:prstGeom prst="rect">
            <a:avLst/>
          </a:prstGeom>
        </p:spPr>
        <p:txBody>
          <a:bodyPr lIns="0" rIns="0" tIns="0" bIns="0"/>
          <a:p>
            <a:endParaRPr/>
          </a:p>
        </p:txBody>
      </p:sp>
      <p:sp>
        <p:nvSpPr>
          <p:cNvPr id="200" name="PlaceHolder 5"/>
          <p:cNvSpPr>
            <a:spLocks noGrp="1"/>
          </p:cNvSpPr>
          <p:nvPr>
            <p:ph type="body"/>
          </p:nvPr>
        </p:nvSpPr>
        <p:spPr>
          <a:xfrm>
            <a:off x="609480" y="3682080"/>
            <a:ext cx="5354280" cy="189684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202" name="PlaceHolder 2"/>
          <p:cNvSpPr>
            <a:spLocks noGrp="1"/>
          </p:cNvSpPr>
          <p:nvPr>
            <p:ph type="body"/>
          </p:nvPr>
        </p:nvSpPr>
        <p:spPr>
          <a:xfrm>
            <a:off x="609480" y="1604520"/>
            <a:ext cx="10972440" cy="3977280"/>
          </a:xfrm>
          <a:prstGeom prst="rect">
            <a:avLst/>
          </a:prstGeom>
        </p:spPr>
        <p:txBody>
          <a:bodyPr lIns="0" rIns="0" tIns="0" bIns="0"/>
          <a:p>
            <a:endParaRPr/>
          </a:p>
        </p:txBody>
      </p:sp>
      <p:sp>
        <p:nvSpPr>
          <p:cNvPr id="203" name="PlaceHolder 3"/>
          <p:cNvSpPr>
            <a:spLocks noGrp="1"/>
          </p:cNvSpPr>
          <p:nvPr>
            <p:ph type="body"/>
          </p:nvPr>
        </p:nvSpPr>
        <p:spPr>
          <a:xfrm>
            <a:off x="609480" y="1604520"/>
            <a:ext cx="10972440" cy="3977280"/>
          </a:xfrm>
          <a:prstGeom prst="rect">
            <a:avLst/>
          </a:prstGeom>
        </p:spPr>
        <p:txBody>
          <a:bodyPr lIns="0" rIns="0" tIns="0" bIns="0"/>
          <a:p>
            <a:endParaRPr/>
          </a:p>
        </p:txBody>
      </p:sp>
      <p:pic>
        <p:nvPicPr>
          <p:cNvPr id="204" name="" descr=""/>
          <p:cNvPicPr/>
          <p:nvPr/>
        </p:nvPicPr>
        <p:blipFill>
          <a:blip r:embed="rId2"/>
          <a:stretch/>
        </p:blipFill>
        <p:spPr>
          <a:xfrm>
            <a:off x="3602880" y="1604520"/>
            <a:ext cx="4984920" cy="3977280"/>
          </a:xfrm>
          <a:prstGeom prst="rect">
            <a:avLst/>
          </a:prstGeom>
          <a:ln>
            <a:noFill/>
          </a:ln>
        </p:spPr>
      </p:pic>
      <p:pic>
        <p:nvPicPr>
          <p:cNvPr id="205" name="" descr=""/>
          <p:cNvPicPr/>
          <p:nvPr/>
        </p:nvPicPr>
        <p:blipFill>
          <a:blip r:embed="rId3"/>
          <a:stretch/>
        </p:blipFill>
        <p:spPr>
          <a:xfrm>
            <a:off x="3602880" y="1604520"/>
            <a:ext cx="4984920" cy="3977280"/>
          </a:xfrm>
          <a:prstGeom prst="rect">
            <a:avLst/>
          </a:prstGeom>
          <a:ln>
            <a:noFill/>
          </a:ln>
        </p:spPr>
      </p:pic>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19"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20" name="PlaceHolder 3"/>
          <p:cNvSpPr>
            <a:spLocks noGrp="1"/>
          </p:cNvSpPr>
          <p:nvPr>
            <p:ph type="body"/>
          </p:nvPr>
        </p:nvSpPr>
        <p:spPr>
          <a:xfrm>
            <a:off x="609480" y="3682080"/>
            <a:ext cx="5354280" cy="1896840"/>
          </a:xfrm>
          <a:prstGeom prst="rect">
            <a:avLst/>
          </a:prstGeom>
        </p:spPr>
        <p:txBody>
          <a:bodyPr lIns="0" rIns="0" tIns="0" bIns="0"/>
          <a:p>
            <a:endParaRPr/>
          </a:p>
        </p:txBody>
      </p:sp>
      <p:sp>
        <p:nvSpPr>
          <p:cNvPr id="21" name="PlaceHolder 4"/>
          <p:cNvSpPr>
            <a:spLocks noGrp="1"/>
          </p:cNvSpPr>
          <p:nvPr>
            <p:ph type="body"/>
          </p:nvPr>
        </p:nvSpPr>
        <p:spPr>
          <a:xfrm>
            <a:off x="6231960" y="1604520"/>
            <a:ext cx="535428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23" name="PlaceHolder 2"/>
          <p:cNvSpPr>
            <a:spLocks noGrp="1"/>
          </p:cNvSpPr>
          <p:nvPr>
            <p:ph type="body"/>
          </p:nvPr>
        </p:nvSpPr>
        <p:spPr>
          <a:xfrm>
            <a:off x="609480" y="1604520"/>
            <a:ext cx="5354280" cy="3977280"/>
          </a:xfrm>
          <a:prstGeom prst="rect">
            <a:avLst/>
          </a:prstGeom>
        </p:spPr>
        <p:txBody>
          <a:bodyPr lIns="0" rIns="0" tIns="0" bIns="0"/>
          <a:p>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5" name="PlaceHolder 4"/>
          <p:cNvSpPr>
            <a:spLocks noGrp="1"/>
          </p:cNvSpPr>
          <p:nvPr>
            <p:ph type="body"/>
          </p:nvPr>
        </p:nvSpPr>
        <p:spPr>
          <a:xfrm>
            <a:off x="6231960" y="3682080"/>
            <a:ext cx="535428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p>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p>
            <a:endParaRPr/>
          </a:p>
        </p:txBody>
      </p:sp>
      <p:sp>
        <p:nvSpPr>
          <p:cNvPr id="29" name="PlaceHolder 4"/>
          <p:cNvSpPr>
            <a:spLocks noGrp="1"/>
          </p:cNvSpPr>
          <p:nvPr>
            <p:ph type="body"/>
          </p:nvPr>
        </p:nvSpPr>
        <p:spPr>
          <a:xfrm>
            <a:off x="609480" y="3682080"/>
            <a:ext cx="109724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flipV="1">
            <a:off x="761760" y="826200"/>
            <a:ext cx="0" cy="914400"/>
          </a:xfrm>
          <a:prstGeom prst="line">
            <a:avLst/>
          </a:prstGeom>
          <a:ln w="19080">
            <a:solidFill>
              <a:schemeClr val="accent1"/>
            </a:solidFill>
            <a:round/>
          </a:ln>
        </p:spPr>
      </p:sp>
      <p:sp>
        <p:nvSpPr>
          <p:cNvPr id="1" name="CustomShape 2"/>
          <p:cNvSpPr/>
          <p:nvPr/>
        </p:nvSpPr>
        <p:spPr>
          <a:xfrm>
            <a:off x="0" y="0"/>
            <a:ext cx="12191760" cy="4571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0" y="0"/>
            <a:ext cx="12191760" cy="4571640"/>
          </a:xfrm>
          <a:custGeom>
            <a:avLst/>
            <a:gdLst/>
            <a:ahLst/>
            <a:rect l="0" t="0" r="r" b="b"/>
            <a:pathLst>
              <a:path w="12192001" h="4572002">
                <a:moveTo>
                  <a:pt x="12192000" y="4387986"/>
                </a:moveTo>
                <a:lnTo>
                  <a:pt x="12192000" y="4572001"/>
                </a:lnTo>
                <a:lnTo>
                  <a:pt x="12013927" y="4572001"/>
                </a:lnTo>
                <a:cubicBezTo>
                  <a:pt x="12084901" y="4522707"/>
                  <a:pt x="12145198" y="4460004"/>
                  <a:pt x="12192000" y="4387986"/>
                </a:cubicBezTo>
                <a:lnTo>
                  <a:pt x="12192000" y="4041440"/>
                </a:lnTo>
                <a:lnTo>
                  <a:pt x="12192000" y="4174488"/>
                </a:lnTo>
                <a:cubicBezTo>
                  <a:pt x="12005469" y="4244657"/>
                  <a:pt x="11857227" y="4389538"/>
                  <a:pt x="11786673" y="4572001"/>
                </a:cubicBezTo>
                <a:lnTo>
                  <a:pt x="11649784" y="4572001"/>
                </a:lnTo>
                <a:cubicBezTo>
                  <a:pt x="11730542" y="4320085"/>
                  <a:pt x="11933879" y="4121396"/>
                  <a:pt x="12192000" y="4041440"/>
                </a:cubicBezTo>
                <a:lnTo>
                  <a:pt x="10767111" y="3999419"/>
                </a:ln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lnTo>
                  <a:pt x="10744358" y="3999419"/>
                </a:ln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lnTo>
                  <a:pt x="9074958" y="3999419"/>
                </a:ln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lnTo>
                  <a:pt x="9052207" y="3999419"/>
                </a:ln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lnTo>
                  <a:pt x="7382807" y="3999419"/>
                </a:ln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lnTo>
                  <a:pt x="7360056" y="3999419"/>
                </a:ln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lnTo>
                  <a:pt x="5690656" y="3999419"/>
                </a:ln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lnTo>
                  <a:pt x="5667905" y="3999419"/>
                </a:ln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lnTo>
                  <a:pt x="3998505" y="3999419"/>
                </a:ln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lnTo>
                  <a:pt x="3975754" y="3999419"/>
                </a:ln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lnTo>
                  <a:pt x="2306354" y="3999419"/>
                </a:ln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lnTo>
                  <a:pt x="2283603" y="3999419"/>
                </a:ln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lnTo>
                  <a:pt x="614203" y="3999419"/>
                </a:ln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lnTo>
                  <a:pt x="591452" y="3999419"/>
                </a:ln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lnTo>
                  <a:pt x="11452667" y="3304913"/>
                </a:lnTo>
                <a:cubicBezTo>
                  <a:pt x="11177477" y="3363591"/>
                  <a:pt x="10962633" y="3576701"/>
                  <a:pt x="10909358" y="3845480"/>
                </a:cubicBezTo>
                <a:cubicBezTo>
                  <a:pt x="11184548" y="3786801"/>
                  <a:pt x="11399391" y="3573691"/>
                  <a:pt x="11452667" y="3304913"/>
                </a:cubicBezTo>
                <a:lnTo>
                  <a:pt x="10058800" y="3304913"/>
                </a:lnTo>
                <a:cubicBezTo>
                  <a:pt x="10112076" y="3573691"/>
                  <a:pt x="10326919" y="3786801"/>
                  <a:pt x="10602109" y="3845480"/>
                </a:cubicBezTo>
                <a:cubicBezTo>
                  <a:pt x="10548834" y="3576701"/>
                  <a:pt x="10333990" y="3363591"/>
                  <a:pt x="10058800" y="3304913"/>
                </a:cubicBezTo>
                <a:lnTo>
                  <a:pt x="9760514" y="3304913"/>
                </a:lnTo>
                <a:cubicBezTo>
                  <a:pt x="9485324" y="3363591"/>
                  <a:pt x="9270480" y="3576701"/>
                  <a:pt x="9217205" y="3845480"/>
                </a:cubicBezTo>
                <a:cubicBezTo>
                  <a:pt x="9492395" y="3786801"/>
                  <a:pt x="9707238" y="3573691"/>
                  <a:pt x="9760514" y="3304913"/>
                </a:cubicBezTo>
                <a:lnTo>
                  <a:pt x="8366649" y="3304913"/>
                </a:lnTo>
                <a:cubicBezTo>
                  <a:pt x="8419925" y="3573691"/>
                  <a:pt x="8634768" y="3786801"/>
                  <a:pt x="8909958" y="3845480"/>
                </a:cubicBezTo>
                <a:cubicBezTo>
                  <a:pt x="8856683" y="3576701"/>
                  <a:pt x="8641839" y="3363591"/>
                  <a:pt x="8366649" y="3304913"/>
                </a:cubicBezTo>
                <a:lnTo>
                  <a:pt x="8068363" y="3304913"/>
                </a:lnTo>
                <a:cubicBezTo>
                  <a:pt x="7793173" y="3363591"/>
                  <a:pt x="7578329" y="3576701"/>
                  <a:pt x="7525054" y="3845480"/>
                </a:cubicBezTo>
                <a:cubicBezTo>
                  <a:pt x="7800244" y="3786801"/>
                  <a:pt x="8015087" y="3573691"/>
                  <a:pt x="8068363" y="3304913"/>
                </a:cubicBezTo>
                <a:lnTo>
                  <a:pt x="6674498" y="3304913"/>
                </a:lnTo>
                <a:cubicBezTo>
                  <a:pt x="6727774" y="3573691"/>
                  <a:pt x="6942617" y="3786801"/>
                  <a:pt x="7217807" y="3845480"/>
                </a:cubicBezTo>
                <a:cubicBezTo>
                  <a:pt x="7164532" y="3576701"/>
                  <a:pt x="6949688" y="3363591"/>
                  <a:pt x="6674498" y="3304913"/>
                </a:cubicBezTo>
                <a:lnTo>
                  <a:pt x="6376212" y="3304913"/>
                </a:lnTo>
                <a:cubicBezTo>
                  <a:pt x="6101022" y="3363591"/>
                  <a:pt x="5886178" y="3576701"/>
                  <a:pt x="5832903" y="3845480"/>
                </a:cubicBezTo>
                <a:cubicBezTo>
                  <a:pt x="6108093" y="3786801"/>
                  <a:pt x="6322936" y="3573691"/>
                  <a:pt x="6376212" y="3304913"/>
                </a:cubicBezTo>
                <a:lnTo>
                  <a:pt x="4982347" y="3304913"/>
                </a:lnTo>
                <a:cubicBezTo>
                  <a:pt x="5035623" y="3573691"/>
                  <a:pt x="5250466" y="3786801"/>
                  <a:pt x="5525656" y="3845480"/>
                </a:cubicBezTo>
                <a:cubicBezTo>
                  <a:pt x="5472381" y="3576701"/>
                  <a:pt x="5257537" y="3363591"/>
                  <a:pt x="4982347" y="3304913"/>
                </a:cubicBezTo>
                <a:lnTo>
                  <a:pt x="4684061" y="3304913"/>
                </a:lnTo>
                <a:cubicBezTo>
                  <a:pt x="4408871" y="3363591"/>
                  <a:pt x="4194027" y="3576701"/>
                  <a:pt x="4140752" y="3845480"/>
                </a:cubicBezTo>
                <a:cubicBezTo>
                  <a:pt x="4415942" y="3786801"/>
                  <a:pt x="4630785" y="3573691"/>
                  <a:pt x="4684061" y="3304913"/>
                </a:cubicBezTo>
                <a:lnTo>
                  <a:pt x="3290196" y="3304913"/>
                </a:lnTo>
                <a:cubicBezTo>
                  <a:pt x="3343472" y="3573691"/>
                  <a:pt x="3558315" y="3786801"/>
                  <a:pt x="3833505" y="3845480"/>
                </a:cubicBezTo>
                <a:cubicBezTo>
                  <a:pt x="3780230" y="3576701"/>
                  <a:pt x="3565386" y="3363591"/>
                  <a:pt x="3290196" y="3304913"/>
                </a:cubicBezTo>
                <a:lnTo>
                  <a:pt x="2991910" y="3304913"/>
                </a:lnTo>
                <a:cubicBezTo>
                  <a:pt x="2716720" y="3363591"/>
                  <a:pt x="2501876" y="3576701"/>
                  <a:pt x="2448601" y="3845480"/>
                </a:cubicBezTo>
                <a:cubicBezTo>
                  <a:pt x="2723791" y="3786801"/>
                  <a:pt x="2938634" y="3573691"/>
                  <a:pt x="2991910" y="3304913"/>
                </a:cubicBezTo>
                <a:lnTo>
                  <a:pt x="1598045" y="3304913"/>
                </a:lnTo>
                <a:cubicBezTo>
                  <a:pt x="1651321" y="3573691"/>
                  <a:pt x="1866164" y="3786801"/>
                  <a:pt x="2141354" y="3845480"/>
                </a:cubicBezTo>
                <a:cubicBezTo>
                  <a:pt x="2088079" y="3576701"/>
                  <a:pt x="1873235" y="3363591"/>
                  <a:pt x="1598045" y="3304913"/>
                </a:cubicBezTo>
                <a:lnTo>
                  <a:pt x="1299759" y="3304913"/>
                </a:lnTo>
                <a:cubicBezTo>
                  <a:pt x="1024569" y="3363591"/>
                  <a:pt x="809725" y="3576701"/>
                  <a:pt x="756450" y="3845480"/>
                </a:cubicBezTo>
                <a:cubicBezTo>
                  <a:pt x="1031640" y="3786801"/>
                  <a:pt x="1246483" y="3573691"/>
                  <a:pt x="1299759" y="3304913"/>
                </a:cubicBezTo>
                <a:lnTo>
                  <a:pt x="0" y="3200906"/>
                </a:ln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lnTo>
                  <a:pt x="11608704" y="3161219"/>
                </a:ln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lnTo>
                  <a:pt x="11594916" y="3161219"/>
                </a:ln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lnTo>
                  <a:pt x="9916551" y="3161219"/>
                </a:ln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lnTo>
                  <a:pt x="9902763" y="3161219"/>
                </a:ln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lnTo>
                  <a:pt x="8224400" y="3161219"/>
                </a:ln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lnTo>
                  <a:pt x="8210612" y="3161219"/>
                </a:ln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lnTo>
                  <a:pt x="6532249" y="3161219"/>
                </a:ln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lnTo>
                  <a:pt x="6518461" y="3161219"/>
                </a:ln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lnTo>
                  <a:pt x="4840098" y="3161219"/>
                </a:ln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lnTo>
                  <a:pt x="4826310" y="3161219"/>
                </a:ln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lnTo>
                  <a:pt x="3147947" y="3161219"/>
                </a:ln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lnTo>
                  <a:pt x="3134159" y="3161219"/>
                </a:ln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lnTo>
                  <a:pt x="1455796" y="3161219"/>
                </a:ln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lnTo>
                  <a:pt x="1442008" y="3161219"/>
                </a:ln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lnTo>
                  <a:pt x="10909360" y="2447425"/>
                </a:lnTo>
                <a:cubicBezTo>
                  <a:pt x="10962636" y="2718331"/>
                  <a:pt x="11177479" y="2933128"/>
                  <a:pt x="11452669" y="2992271"/>
                </a:cubicBezTo>
                <a:cubicBezTo>
                  <a:pt x="11399394" y="2721365"/>
                  <a:pt x="11184550" y="2506568"/>
                  <a:pt x="10909360" y="2447425"/>
                </a:cubicBezTo>
                <a:lnTo>
                  <a:pt x="10602109" y="2447425"/>
                </a:lnTo>
                <a:cubicBezTo>
                  <a:pt x="10326919" y="2506568"/>
                  <a:pt x="10112075" y="2721365"/>
                  <a:pt x="10058800" y="2992271"/>
                </a:cubicBezTo>
                <a:cubicBezTo>
                  <a:pt x="10333990" y="2933128"/>
                  <a:pt x="10548833" y="2718331"/>
                  <a:pt x="10602109" y="2447425"/>
                </a:cubicBezTo>
                <a:lnTo>
                  <a:pt x="9217207" y="2447425"/>
                </a:lnTo>
                <a:cubicBezTo>
                  <a:pt x="9270483" y="2718331"/>
                  <a:pt x="9485326" y="2933128"/>
                  <a:pt x="9760516" y="2992271"/>
                </a:cubicBezTo>
                <a:cubicBezTo>
                  <a:pt x="9707241" y="2721365"/>
                  <a:pt x="9492397" y="2506568"/>
                  <a:pt x="9217207" y="2447425"/>
                </a:cubicBezTo>
                <a:lnTo>
                  <a:pt x="8909958" y="2447425"/>
                </a:lnTo>
                <a:cubicBezTo>
                  <a:pt x="8634768" y="2506568"/>
                  <a:pt x="8419924" y="2721365"/>
                  <a:pt x="8366649" y="2992271"/>
                </a:cubicBezTo>
                <a:cubicBezTo>
                  <a:pt x="8641839" y="2933128"/>
                  <a:pt x="8856682" y="2718331"/>
                  <a:pt x="8909958" y="2447425"/>
                </a:cubicBezTo>
                <a:lnTo>
                  <a:pt x="7525056" y="2447425"/>
                </a:lnTo>
                <a:cubicBezTo>
                  <a:pt x="7578332" y="2718331"/>
                  <a:pt x="7793175" y="2933128"/>
                  <a:pt x="8068365" y="2992271"/>
                </a:cubicBezTo>
                <a:cubicBezTo>
                  <a:pt x="8015090" y="2721365"/>
                  <a:pt x="7800246" y="2506568"/>
                  <a:pt x="7525056" y="2447425"/>
                </a:cubicBezTo>
                <a:lnTo>
                  <a:pt x="7217807" y="2447425"/>
                </a:lnTo>
                <a:cubicBezTo>
                  <a:pt x="6942617" y="2506568"/>
                  <a:pt x="6727773" y="2721365"/>
                  <a:pt x="6674498" y="2992271"/>
                </a:cubicBezTo>
                <a:cubicBezTo>
                  <a:pt x="6949688" y="2933128"/>
                  <a:pt x="7164531" y="2718331"/>
                  <a:pt x="7217807" y="2447425"/>
                </a:cubicBezTo>
                <a:lnTo>
                  <a:pt x="5832905" y="2447425"/>
                </a:lnTo>
                <a:cubicBezTo>
                  <a:pt x="5886181" y="2718331"/>
                  <a:pt x="6101024" y="2933128"/>
                  <a:pt x="6376214" y="2992271"/>
                </a:cubicBezTo>
                <a:cubicBezTo>
                  <a:pt x="6322939" y="2721365"/>
                  <a:pt x="6108095" y="2506568"/>
                  <a:pt x="5832905" y="2447425"/>
                </a:cubicBezTo>
                <a:lnTo>
                  <a:pt x="5525656" y="2447425"/>
                </a:lnTo>
                <a:cubicBezTo>
                  <a:pt x="5250466" y="2506568"/>
                  <a:pt x="5035622" y="2721365"/>
                  <a:pt x="4982347" y="2992271"/>
                </a:cubicBezTo>
                <a:cubicBezTo>
                  <a:pt x="5257537" y="2933128"/>
                  <a:pt x="5472380" y="2718331"/>
                  <a:pt x="5525656" y="2447425"/>
                </a:cubicBezTo>
                <a:lnTo>
                  <a:pt x="4140754" y="2447425"/>
                </a:lnTo>
                <a:cubicBezTo>
                  <a:pt x="4194030" y="2718331"/>
                  <a:pt x="4408873" y="2933128"/>
                  <a:pt x="4684063" y="2992271"/>
                </a:cubicBezTo>
                <a:cubicBezTo>
                  <a:pt x="4630788" y="2721365"/>
                  <a:pt x="4415944" y="2506568"/>
                  <a:pt x="4140754" y="2447425"/>
                </a:cubicBezTo>
                <a:lnTo>
                  <a:pt x="3833505" y="2447425"/>
                </a:lnTo>
                <a:cubicBezTo>
                  <a:pt x="3558315" y="2506568"/>
                  <a:pt x="3343471" y="2721365"/>
                  <a:pt x="3290196" y="2992271"/>
                </a:cubicBezTo>
                <a:cubicBezTo>
                  <a:pt x="3565386" y="2933128"/>
                  <a:pt x="3780229" y="2718331"/>
                  <a:pt x="3833505" y="2447425"/>
                </a:cubicBezTo>
                <a:lnTo>
                  <a:pt x="2448603" y="2447425"/>
                </a:lnTo>
                <a:cubicBezTo>
                  <a:pt x="2501879" y="2718331"/>
                  <a:pt x="2716722" y="2933128"/>
                  <a:pt x="2991912" y="2992271"/>
                </a:cubicBezTo>
                <a:cubicBezTo>
                  <a:pt x="2938637" y="2721365"/>
                  <a:pt x="2723793" y="2506568"/>
                  <a:pt x="2448603" y="2447425"/>
                </a:cubicBezTo>
                <a:lnTo>
                  <a:pt x="2141354" y="2447425"/>
                </a:lnTo>
                <a:cubicBezTo>
                  <a:pt x="1866164" y="2506568"/>
                  <a:pt x="1651320" y="2721365"/>
                  <a:pt x="1598045" y="2992271"/>
                </a:cubicBezTo>
                <a:cubicBezTo>
                  <a:pt x="1873235" y="2933128"/>
                  <a:pt x="2088078" y="2718331"/>
                  <a:pt x="2141354" y="2447425"/>
                </a:cubicBezTo>
                <a:lnTo>
                  <a:pt x="756452" y="2447425"/>
                </a:lnTo>
                <a:cubicBezTo>
                  <a:pt x="809728" y="2718331"/>
                  <a:pt x="1024571" y="2933128"/>
                  <a:pt x="1299761" y="2992271"/>
                </a:cubicBezTo>
                <a:cubicBezTo>
                  <a:pt x="1246486" y="2721365"/>
                  <a:pt x="1031642" y="2506568"/>
                  <a:pt x="756452" y="2447425"/>
                </a:cubicBezTo>
                <a:lnTo>
                  <a:pt x="12192000" y="2344615"/>
                </a:ln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lnTo>
                  <a:pt x="10767111" y="2302594"/>
                </a:ln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lnTo>
                  <a:pt x="10744358" y="2302594"/>
                </a:ln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lnTo>
                  <a:pt x="9074958" y="2302594"/>
                </a:ln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lnTo>
                  <a:pt x="9052207" y="2302594"/>
                </a:ln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lnTo>
                  <a:pt x="7382807" y="2302594"/>
                </a:ln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lnTo>
                  <a:pt x="7360056" y="2302594"/>
                </a:ln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lnTo>
                  <a:pt x="5690656" y="2302594"/>
                </a:ln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lnTo>
                  <a:pt x="5667905" y="2302594"/>
                </a:ln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lnTo>
                  <a:pt x="3998505" y="2302594"/>
                </a:ln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lnTo>
                  <a:pt x="3975754" y="2302594"/>
                </a:ln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lnTo>
                  <a:pt x="2306354" y="2302594"/>
                </a:ln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lnTo>
                  <a:pt x="2283603" y="2302594"/>
                </a:ln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lnTo>
                  <a:pt x="614203" y="2302594"/>
                </a:ln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lnTo>
                  <a:pt x="591452" y="2302594"/>
                </a:ln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lnTo>
                  <a:pt x="11452667" y="1608087"/>
                </a:lnTo>
                <a:cubicBezTo>
                  <a:pt x="11177477" y="1666766"/>
                  <a:pt x="10962633" y="1879876"/>
                  <a:pt x="10909358" y="2148655"/>
                </a:cubicBezTo>
                <a:cubicBezTo>
                  <a:pt x="11184548" y="2089976"/>
                  <a:pt x="11399391" y="1876866"/>
                  <a:pt x="11452667" y="1608087"/>
                </a:cubicBezTo>
                <a:lnTo>
                  <a:pt x="10058800" y="1608087"/>
                </a:lnTo>
                <a:cubicBezTo>
                  <a:pt x="10112076" y="1876866"/>
                  <a:pt x="10326919" y="2089976"/>
                  <a:pt x="10602109" y="2148655"/>
                </a:cubicBezTo>
                <a:cubicBezTo>
                  <a:pt x="10548834" y="1879876"/>
                  <a:pt x="10333990" y="1666766"/>
                  <a:pt x="10058800" y="1608087"/>
                </a:cubicBezTo>
                <a:lnTo>
                  <a:pt x="9760514" y="1608087"/>
                </a:lnTo>
                <a:cubicBezTo>
                  <a:pt x="9485324" y="1666766"/>
                  <a:pt x="9270480" y="1879876"/>
                  <a:pt x="9217205" y="2148655"/>
                </a:cubicBezTo>
                <a:cubicBezTo>
                  <a:pt x="9492395" y="2089976"/>
                  <a:pt x="9707238" y="1876866"/>
                  <a:pt x="9760514" y="1608087"/>
                </a:cubicBezTo>
                <a:lnTo>
                  <a:pt x="8366649" y="1608087"/>
                </a:lnTo>
                <a:cubicBezTo>
                  <a:pt x="8419925" y="1876866"/>
                  <a:pt x="8634768" y="2089976"/>
                  <a:pt x="8909958" y="2148655"/>
                </a:cubicBezTo>
                <a:cubicBezTo>
                  <a:pt x="8856683" y="1879876"/>
                  <a:pt x="8641839" y="1666766"/>
                  <a:pt x="8366649" y="1608087"/>
                </a:cubicBezTo>
                <a:lnTo>
                  <a:pt x="8068363" y="1608087"/>
                </a:lnTo>
                <a:cubicBezTo>
                  <a:pt x="7793173" y="1666766"/>
                  <a:pt x="7578329" y="1879876"/>
                  <a:pt x="7525054" y="2148655"/>
                </a:cubicBezTo>
                <a:cubicBezTo>
                  <a:pt x="7800244" y="2089976"/>
                  <a:pt x="8015087" y="1876866"/>
                  <a:pt x="8068363" y="1608087"/>
                </a:cubicBezTo>
                <a:lnTo>
                  <a:pt x="6674498" y="1608087"/>
                </a:lnTo>
                <a:cubicBezTo>
                  <a:pt x="6727774" y="1876866"/>
                  <a:pt x="6942617" y="2089976"/>
                  <a:pt x="7217807" y="2148655"/>
                </a:cubicBezTo>
                <a:cubicBezTo>
                  <a:pt x="7164532" y="1879876"/>
                  <a:pt x="6949688" y="1666766"/>
                  <a:pt x="6674498" y="1608087"/>
                </a:cubicBezTo>
                <a:lnTo>
                  <a:pt x="6376212" y="1608087"/>
                </a:lnTo>
                <a:cubicBezTo>
                  <a:pt x="6101022" y="1666766"/>
                  <a:pt x="5886178" y="1879876"/>
                  <a:pt x="5832903" y="2148655"/>
                </a:cubicBezTo>
                <a:cubicBezTo>
                  <a:pt x="6108093" y="2089976"/>
                  <a:pt x="6322936" y="1876866"/>
                  <a:pt x="6376212" y="1608087"/>
                </a:cubicBezTo>
                <a:lnTo>
                  <a:pt x="4982347" y="1608087"/>
                </a:lnTo>
                <a:cubicBezTo>
                  <a:pt x="5035623" y="1876866"/>
                  <a:pt x="5250466" y="2089976"/>
                  <a:pt x="5525656" y="2148655"/>
                </a:cubicBezTo>
                <a:cubicBezTo>
                  <a:pt x="5472381" y="1879876"/>
                  <a:pt x="5257537" y="1666766"/>
                  <a:pt x="4982347" y="1608087"/>
                </a:cubicBezTo>
                <a:lnTo>
                  <a:pt x="4684061" y="1608087"/>
                </a:lnTo>
                <a:cubicBezTo>
                  <a:pt x="4408871" y="1666766"/>
                  <a:pt x="4194027" y="1879876"/>
                  <a:pt x="4140752" y="2148655"/>
                </a:cubicBezTo>
                <a:cubicBezTo>
                  <a:pt x="4415942" y="2089976"/>
                  <a:pt x="4630785" y="1876866"/>
                  <a:pt x="4684061" y="1608087"/>
                </a:cubicBezTo>
                <a:lnTo>
                  <a:pt x="3290196" y="1608087"/>
                </a:lnTo>
                <a:cubicBezTo>
                  <a:pt x="3343472" y="1876866"/>
                  <a:pt x="3558315" y="2089976"/>
                  <a:pt x="3833505" y="2148655"/>
                </a:cubicBezTo>
                <a:cubicBezTo>
                  <a:pt x="3780230" y="1879876"/>
                  <a:pt x="3565386" y="1666766"/>
                  <a:pt x="3290196" y="1608087"/>
                </a:cubicBezTo>
                <a:lnTo>
                  <a:pt x="2991910" y="1608087"/>
                </a:lnTo>
                <a:cubicBezTo>
                  <a:pt x="2716720" y="1666766"/>
                  <a:pt x="2501876" y="1879876"/>
                  <a:pt x="2448601" y="2148655"/>
                </a:cubicBezTo>
                <a:cubicBezTo>
                  <a:pt x="2723791" y="2089976"/>
                  <a:pt x="2938634" y="1876866"/>
                  <a:pt x="2991910" y="1608087"/>
                </a:cubicBezTo>
                <a:lnTo>
                  <a:pt x="1598045" y="1608087"/>
                </a:lnTo>
                <a:cubicBezTo>
                  <a:pt x="1651321" y="1876866"/>
                  <a:pt x="1866164" y="2089976"/>
                  <a:pt x="2141354" y="2148655"/>
                </a:cubicBezTo>
                <a:cubicBezTo>
                  <a:pt x="2088079" y="1879876"/>
                  <a:pt x="1873235" y="1666766"/>
                  <a:pt x="1598045" y="1608087"/>
                </a:cubicBezTo>
                <a:lnTo>
                  <a:pt x="1299759" y="1608087"/>
                </a:lnTo>
                <a:cubicBezTo>
                  <a:pt x="1024569" y="1666766"/>
                  <a:pt x="809725" y="1879876"/>
                  <a:pt x="756450" y="2148655"/>
                </a:cubicBezTo>
                <a:cubicBezTo>
                  <a:pt x="1031640" y="2089976"/>
                  <a:pt x="1246483" y="1876866"/>
                  <a:pt x="1299759" y="1608087"/>
                </a:cubicBezTo>
                <a:lnTo>
                  <a:pt x="0" y="1504081"/>
                </a:ln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lnTo>
                  <a:pt x="11608704" y="1464394"/>
                </a:ln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lnTo>
                  <a:pt x="11594916" y="1464394"/>
                </a:ln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lnTo>
                  <a:pt x="9916551" y="1464394"/>
                </a:ln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lnTo>
                  <a:pt x="9902763" y="1464394"/>
                </a:ln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lnTo>
                  <a:pt x="8224400" y="1464394"/>
                </a:ln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lnTo>
                  <a:pt x="8210612" y="1464394"/>
                </a:ln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lnTo>
                  <a:pt x="6532249" y="1464394"/>
                </a:ln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lnTo>
                  <a:pt x="6518461" y="1464394"/>
                </a:ln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lnTo>
                  <a:pt x="4840098" y="1464394"/>
                </a:ln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lnTo>
                  <a:pt x="4826310" y="1464394"/>
                </a:ln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lnTo>
                  <a:pt x="3147947" y="1464394"/>
                </a:ln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lnTo>
                  <a:pt x="3134159" y="1464394"/>
                </a:ln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lnTo>
                  <a:pt x="1455796" y="1464394"/>
                </a:ln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lnTo>
                  <a:pt x="1442008" y="1464394"/>
                </a:ln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lnTo>
                  <a:pt x="10909360" y="750600"/>
                </a:lnTo>
                <a:cubicBezTo>
                  <a:pt x="10962636" y="1021506"/>
                  <a:pt x="11177479" y="1236303"/>
                  <a:pt x="11452669" y="1295446"/>
                </a:cubicBezTo>
                <a:cubicBezTo>
                  <a:pt x="11399394" y="1024540"/>
                  <a:pt x="11184550" y="809743"/>
                  <a:pt x="10909360" y="750600"/>
                </a:cubicBezTo>
                <a:lnTo>
                  <a:pt x="10602109" y="750600"/>
                </a:lnTo>
                <a:cubicBezTo>
                  <a:pt x="10326919" y="809743"/>
                  <a:pt x="10112075" y="1024540"/>
                  <a:pt x="10058800" y="1295446"/>
                </a:cubicBezTo>
                <a:cubicBezTo>
                  <a:pt x="10333990" y="1236303"/>
                  <a:pt x="10548833" y="1021506"/>
                  <a:pt x="10602109" y="750600"/>
                </a:cubicBezTo>
                <a:lnTo>
                  <a:pt x="9217207" y="750600"/>
                </a:lnTo>
                <a:cubicBezTo>
                  <a:pt x="9270483" y="1021506"/>
                  <a:pt x="9485326" y="1236303"/>
                  <a:pt x="9760516" y="1295446"/>
                </a:cubicBezTo>
                <a:cubicBezTo>
                  <a:pt x="9707241" y="1024540"/>
                  <a:pt x="9492397" y="809743"/>
                  <a:pt x="9217207" y="750600"/>
                </a:cubicBezTo>
                <a:lnTo>
                  <a:pt x="8909958" y="750600"/>
                </a:lnTo>
                <a:cubicBezTo>
                  <a:pt x="8634768" y="809743"/>
                  <a:pt x="8419924" y="1024540"/>
                  <a:pt x="8366649" y="1295446"/>
                </a:cubicBezTo>
                <a:cubicBezTo>
                  <a:pt x="8641839" y="1236303"/>
                  <a:pt x="8856682" y="1021506"/>
                  <a:pt x="8909958" y="750600"/>
                </a:cubicBezTo>
                <a:lnTo>
                  <a:pt x="7525056" y="750600"/>
                </a:lnTo>
                <a:cubicBezTo>
                  <a:pt x="7578332" y="1021506"/>
                  <a:pt x="7793175" y="1236303"/>
                  <a:pt x="8068365" y="1295446"/>
                </a:cubicBezTo>
                <a:cubicBezTo>
                  <a:pt x="8015090" y="1024540"/>
                  <a:pt x="7800246" y="809743"/>
                  <a:pt x="7525056" y="750600"/>
                </a:cubicBezTo>
                <a:lnTo>
                  <a:pt x="7217807" y="750600"/>
                </a:lnTo>
                <a:cubicBezTo>
                  <a:pt x="6942617" y="809743"/>
                  <a:pt x="6727773" y="1024540"/>
                  <a:pt x="6674498" y="1295446"/>
                </a:cubicBezTo>
                <a:cubicBezTo>
                  <a:pt x="6949688" y="1236303"/>
                  <a:pt x="7164531" y="1021506"/>
                  <a:pt x="7217807" y="750600"/>
                </a:cubicBezTo>
                <a:lnTo>
                  <a:pt x="5832905" y="750600"/>
                </a:lnTo>
                <a:cubicBezTo>
                  <a:pt x="5886181" y="1021506"/>
                  <a:pt x="6101024" y="1236303"/>
                  <a:pt x="6376214" y="1295446"/>
                </a:cubicBezTo>
                <a:cubicBezTo>
                  <a:pt x="6322939" y="1024540"/>
                  <a:pt x="6108095" y="809743"/>
                  <a:pt x="5832905" y="750600"/>
                </a:cubicBezTo>
                <a:lnTo>
                  <a:pt x="5525656" y="750600"/>
                </a:lnTo>
                <a:cubicBezTo>
                  <a:pt x="5250466" y="809743"/>
                  <a:pt x="5035622" y="1024540"/>
                  <a:pt x="4982347" y="1295446"/>
                </a:cubicBezTo>
                <a:cubicBezTo>
                  <a:pt x="5257537" y="1236303"/>
                  <a:pt x="5472380" y="1021506"/>
                  <a:pt x="5525656" y="750600"/>
                </a:cubicBezTo>
                <a:lnTo>
                  <a:pt x="4140754" y="750600"/>
                </a:lnTo>
                <a:cubicBezTo>
                  <a:pt x="4194030" y="1021506"/>
                  <a:pt x="4408873" y="1236303"/>
                  <a:pt x="4684063" y="1295446"/>
                </a:cubicBezTo>
                <a:cubicBezTo>
                  <a:pt x="4630788" y="1024540"/>
                  <a:pt x="4415944" y="809743"/>
                  <a:pt x="4140754" y="750600"/>
                </a:cubicBezTo>
                <a:lnTo>
                  <a:pt x="3833505" y="750600"/>
                </a:lnTo>
                <a:cubicBezTo>
                  <a:pt x="3558315" y="809743"/>
                  <a:pt x="3343471" y="1024540"/>
                  <a:pt x="3290196" y="1295446"/>
                </a:cubicBezTo>
                <a:cubicBezTo>
                  <a:pt x="3565386" y="1236303"/>
                  <a:pt x="3780229" y="1021506"/>
                  <a:pt x="3833505" y="750600"/>
                </a:cubicBezTo>
                <a:lnTo>
                  <a:pt x="2448603" y="750600"/>
                </a:lnTo>
                <a:cubicBezTo>
                  <a:pt x="2501879" y="1021506"/>
                  <a:pt x="2716722" y="1236303"/>
                  <a:pt x="2991912" y="1295446"/>
                </a:cubicBezTo>
                <a:cubicBezTo>
                  <a:pt x="2938637" y="1024540"/>
                  <a:pt x="2723793" y="809743"/>
                  <a:pt x="2448603" y="750600"/>
                </a:cubicBezTo>
                <a:lnTo>
                  <a:pt x="2141354" y="750600"/>
                </a:lnTo>
                <a:cubicBezTo>
                  <a:pt x="1866164" y="809743"/>
                  <a:pt x="1651320" y="1024540"/>
                  <a:pt x="1598045" y="1295446"/>
                </a:cubicBezTo>
                <a:cubicBezTo>
                  <a:pt x="1873235" y="1236303"/>
                  <a:pt x="2088078" y="1021506"/>
                  <a:pt x="2141354" y="750600"/>
                </a:cubicBezTo>
                <a:lnTo>
                  <a:pt x="756452" y="750600"/>
                </a:lnTo>
                <a:cubicBezTo>
                  <a:pt x="809728" y="1021506"/>
                  <a:pt x="1024571" y="1236303"/>
                  <a:pt x="1299761" y="1295446"/>
                </a:cubicBezTo>
                <a:cubicBezTo>
                  <a:pt x="1246486" y="1024540"/>
                  <a:pt x="1031642" y="809743"/>
                  <a:pt x="756452" y="750600"/>
                </a:cubicBezTo>
                <a:lnTo>
                  <a:pt x="12192000" y="647790"/>
                </a:ln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lnTo>
                  <a:pt x="10767111" y="605769"/>
                </a:ln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lnTo>
                  <a:pt x="10744358" y="605769"/>
                </a:ln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lnTo>
                  <a:pt x="9074958" y="605769"/>
                </a:ln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lnTo>
                  <a:pt x="9052207" y="605769"/>
                </a:ln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lnTo>
                  <a:pt x="7382807" y="605769"/>
                </a:ln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lnTo>
                  <a:pt x="5690656" y="605769"/>
                </a:ln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lnTo>
                  <a:pt x="5667905" y="605769"/>
                </a:ln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lnTo>
                  <a:pt x="3998505" y="605769"/>
                </a:ln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lnTo>
                  <a:pt x="3975754" y="605769"/>
                </a:ln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lnTo>
                  <a:pt x="2306354" y="605769"/>
                </a:ln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lnTo>
                  <a:pt x="2283603" y="605769"/>
                </a:ln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lnTo>
                  <a:pt x="614203" y="605769"/>
                </a:ln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lnTo>
                  <a:pt x="7360056" y="605769"/>
                </a:ln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lnTo>
                  <a:pt x="591452" y="605769"/>
                </a:ln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lnTo>
                  <a:pt x="11969013" y="0"/>
                </a:lnTo>
                <a:lnTo>
                  <a:pt x="12180097" y="0"/>
                </a:lnTo>
                <a:cubicBezTo>
                  <a:pt x="12184579" y="2797"/>
                  <a:pt x="12188307" y="6390"/>
                  <a:pt x="12192000" y="10016"/>
                </a:cubicBezTo>
                <a:lnTo>
                  <a:pt x="12192000" y="210008"/>
                </a:lnTo>
                <a:cubicBezTo>
                  <a:pt x="12135666" y="124006"/>
                  <a:pt x="12059786" y="51396"/>
                  <a:pt x="11969013" y="0"/>
                </a:cubicBezTo>
                <a:lnTo>
                  <a:pt x="11640695" y="0"/>
                </a:lnTo>
                <a:lnTo>
                  <a:pt x="11775234" y="0"/>
                </a:lnTo>
                <a:cubicBezTo>
                  <a:pt x="11842228" y="193636"/>
                  <a:pt x="11995970" y="348667"/>
                  <a:pt x="12192000" y="421829"/>
                </a:cubicBezTo>
                <a:lnTo>
                  <a:pt x="12192000" y="553832"/>
                </a:lnTo>
                <a:cubicBezTo>
                  <a:pt x="11924422" y="471599"/>
                  <a:pt x="11715712" y="262771"/>
                  <a:pt x="11640695" y="0"/>
                </a:cubicBezTo>
                <a:lnTo>
                  <a:pt x="11023379" y="0"/>
                </a:ln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lnTo>
                  <a:pt x="9949555" y="0"/>
                </a:ln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lnTo>
                  <a:pt x="9331225" y="0"/>
                </a:ln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lnTo>
                  <a:pt x="8257405" y="0"/>
                </a:ln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lnTo>
                  <a:pt x="7639075" y="0"/>
                </a:ln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lnTo>
                  <a:pt x="6565254" y="0"/>
                </a:ln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lnTo>
                  <a:pt x="5946924" y="0"/>
                </a:ln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lnTo>
                  <a:pt x="4873102" y="0"/>
                </a:ln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lnTo>
                  <a:pt x="4254773" y="0"/>
                </a:ln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lnTo>
                  <a:pt x="3180951" y="0"/>
                </a:ln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lnTo>
                  <a:pt x="2562622" y="0"/>
                </a:ln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lnTo>
                  <a:pt x="1488800" y="0"/>
                </a:ln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lnTo>
                  <a:pt x="870471" y="0"/>
                </a:ln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lnTo>
                  <a:pt x="126374" y="0"/>
                </a:ln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title"/>
          </p:nvPr>
        </p:nvSpPr>
        <p:spPr>
          <a:xfrm>
            <a:off x="457200" y="4960080"/>
            <a:ext cx="7772040" cy="1462680"/>
          </a:xfrm>
          <a:prstGeom prst="rect">
            <a:avLst/>
          </a:prstGeom>
        </p:spPr>
        <p:txBody>
          <a:bodyPr anchor="ctr"/>
          <a:p>
            <a:pPr algn="r">
              <a:lnSpc>
                <a:spcPct val="100000"/>
              </a:lnSpc>
            </a:pPr>
            <a:r>
              <a:rPr lang="en-US" sz="5000" strike="noStrike">
                <a:solidFill>
                  <a:srgbClr val="0d0d0d"/>
                </a:solidFill>
                <a:latin typeface="Tw Cen MT Condensed"/>
              </a:rPr>
              <a:t>Fai clic per modificare il formato del testo del titoloFare clic per modificare lo stile del titolo dello schema</a:t>
            </a:r>
            <a:endParaRPr/>
          </a:p>
        </p:txBody>
      </p:sp>
      <p:sp>
        <p:nvSpPr>
          <p:cNvPr id="4" name="PlaceHolder 5"/>
          <p:cNvSpPr>
            <a:spLocks noGrp="1"/>
          </p:cNvSpPr>
          <p:nvPr>
            <p:ph type="dt"/>
          </p:nvPr>
        </p:nvSpPr>
        <p:spPr>
          <a:xfrm>
            <a:off x="1024200" y="6470640"/>
            <a:ext cx="2153880" cy="273960"/>
          </a:xfrm>
          <a:prstGeom prst="rect">
            <a:avLst/>
          </a:prstGeom>
        </p:spPr>
        <p:txBody>
          <a:bodyPr anchor="ctr"/>
          <a:p>
            <a:pPr>
              <a:lnSpc>
                <a:spcPct val="100000"/>
              </a:lnSpc>
            </a:pPr>
            <a:r>
              <a:rPr lang="it-IT" sz="1000" strike="noStrike">
                <a:solidFill>
                  <a:srgbClr val="0d0d0d"/>
                </a:solidFill>
                <a:latin typeface="Tw Cen MT Condensed"/>
              </a:rPr>
              <a:t>27/06/19</a:t>
            </a:r>
            <a:endParaRPr/>
          </a:p>
        </p:txBody>
      </p:sp>
      <p:sp>
        <p:nvSpPr>
          <p:cNvPr id="5" name="PlaceHolder 6"/>
          <p:cNvSpPr>
            <a:spLocks noGrp="1"/>
          </p:cNvSpPr>
          <p:nvPr>
            <p:ph type="ftr"/>
          </p:nvPr>
        </p:nvSpPr>
        <p:spPr>
          <a:xfrm>
            <a:off x="4843080" y="6470640"/>
            <a:ext cx="5901120" cy="273960"/>
          </a:xfrm>
          <a:prstGeom prst="rect">
            <a:avLst/>
          </a:prstGeom>
        </p:spPr>
        <p:txBody>
          <a:bodyPr anchor="ctr"/>
          <a:p>
            <a:endParaRPr/>
          </a:p>
        </p:txBody>
      </p:sp>
      <p:sp>
        <p:nvSpPr>
          <p:cNvPr id="6" name="PlaceHolder 7"/>
          <p:cNvSpPr>
            <a:spLocks noGrp="1"/>
          </p:cNvSpPr>
          <p:nvPr>
            <p:ph type="sldNum"/>
          </p:nvPr>
        </p:nvSpPr>
        <p:spPr>
          <a:xfrm>
            <a:off x="10837440" y="6470640"/>
            <a:ext cx="973440" cy="273960"/>
          </a:xfrm>
          <a:prstGeom prst="rect">
            <a:avLst/>
          </a:prstGeom>
        </p:spPr>
        <p:txBody>
          <a:bodyPr anchor="ctr"/>
          <a:p>
            <a:pPr>
              <a:lnSpc>
                <a:spcPct val="100000"/>
              </a:lnSpc>
            </a:pPr>
            <a:fld id="{4FDBA9A9-C623-49F6-B2E2-8C348A829BD6}" type="slidenum">
              <a:rPr lang="it-IT" sz="1000" strike="noStrike">
                <a:solidFill>
                  <a:srgbClr val="0d0d0d"/>
                </a:solidFill>
                <a:latin typeface="Tw Cen MT Condensed"/>
              </a:rPr>
              <a:t>&lt;numero&gt;</a:t>
            </a:fld>
            <a:endParaRPr/>
          </a:p>
        </p:txBody>
      </p:sp>
      <p:sp>
        <p:nvSpPr>
          <p:cNvPr id="7" name="Line 8"/>
          <p:cNvSpPr/>
          <p:nvPr/>
        </p:nvSpPr>
        <p:spPr>
          <a:xfrm flipV="1">
            <a:off x="8386560" y="5263920"/>
            <a:ext cx="0" cy="914400"/>
          </a:xfrm>
          <a:prstGeom prst="line">
            <a:avLst/>
          </a:prstGeom>
          <a:ln w="19080">
            <a:solidFill>
              <a:schemeClr val="accent1">
                <a:lumMod val="75000"/>
              </a:schemeClr>
            </a:solidFill>
            <a:round/>
          </a:ln>
        </p:spPr>
      </p:sp>
      <p:sp>
        <p:nvSpPr>
          <p:cNvPr id="8" name="PlaceHolder 9"/>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en-US" sz="2200">
                <a:latin typeface="Tw Cen MT"/>
              </a:rPr>
              <a:t>Fai clic per modificare il formato del testo della struttura</a:t>
            </a:r>
            <a:endParaRPr/>
          </a:p>
          <a:p>
            <a:pPr lvl="1">
              <a:buSzPct val="75000"/>
              <a:buFont typeface="StarSymbol"/>
              <a:buChar char=""/>
            </a:pPr>
            <a:r>
              <a:rPr lang="en-US" sz="1400">
                <a:latin typeface="Tw Cen MT"/>
              </a:rPr>
              <a:t>Secondo livello struttura</a:t>
            </a:r>
            <a:endParaRPr/>
          </a:p>
          <a:p>
            <a:pPr lvl="2">
              <a:buSzPct val="45000"/>
              <a:buFont typeface="StarSymbol"/>
              <a:buChar char=""/>
            </a:pPr>
            <a:r>
              <a:rPr lang="en-US" sz="1400">
                <a:latin typeface="Tw Cen MT"/>
              </a:rPr>
              <a:t>Terzo livello struttura</a:t>
            </a:r>
            <a:endParaRPr/>
          </a:p>
          <a:p>
            <a:pPr lvl="3">
              <a:buSzPct val="75000"/>
              <a:buFont typeface="StarSymbol"/>
              <a:buChar char=""/>
            </a:pPr>
            <a:r>
              <a:rPr lang="en-US" sz="1400">
                <a:latin typeface="Tw Cen MT"/>
              </a:rPr>
              <a:t>Quarto livello struttura</a:t>
            </a:r>
            <a:endParaRPr/>
          </a:p>
          <a:p>
            <a:pPr lvl="4">
              <a:buSzPct val="45000"/>
              <a:buFont typeface="StarSymbol"/>
              <a:buChar char=""/>
            </a:pPr>
            <a:r>
              <a:rPr lang="en-US" sz="2000">
                <a:latin typeface="Tw Cen MT"/>
              </a:rPr>
              <a:t>Quinto livello struttura</a:t>
            </a:r>
            <a:endParaRPr/>
          </a:p>
          <a:p>
            <a:pPr lvl="5">
              <a:buSzPct val="45000"/>
              <a:buFont typeface="StarSymbol"/>
              <a:buChar char=""/>
            </a:pPr>
            <a:r>
              <a:rPr lang="en-US" sz="2000">
                <a:latin typeface="Tw Cen MT"/>
              </a:rPr>
              <a:t>Sesto livello struttura</a:t>
            </a:r>
            <a:endParaRPr/>
          </a:p>
          <a:p>
            <a:pPr lvl="6">
              <a:buSzPct val="45000"/>
              <a:buFont typeface="StarSymbol"/>
              <a:buChar char=""/>
            </a:pPr>
            <a:r>
              <a:rPr lang="en-US" sz="2000">
                <a:latin typeface="Tw Cen MT"/>
              </a:rPr>
              <a:t>Settimo livello struttura</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43" name="Line 1"/>
          <p:cNvSpPr/>
          <p:nvPr/>
        </p:nvSpPr>
        <p:spPr>
          <a:xfrm flipV="1">
            <a:off x="761760" y="826200"/>
            <a:ext cx="0" cy="914400"/>
          </a:xfrm>
          <a:prstGeom prst="line">
            <a:avLst/>
          </a:prstGeom>
          <a:ln w="19080">
            <a:solidFill>
              <a:schemeClr val="accent1"/>
            </a:solidFill>
            <a:round/>
          </a:ln>
        </p:spPr>
      </p:sp>
      <p:sp>
        <p:nvSpPr>
          <p:cNvPr id="44" name="PlaceHolder 2"/>
          <p:cNvSpPr>
            <a:spLocks noGrp="1"/>
          </p:cNvSpPr>
          <p:nvPr>
            <p:ph type="title"/>
          </p:nvPr>
        </p:nvSpPr>
        <p:spPr>
          <a:xfrm>
            <a:off x="1024200" y="585360"/>
            <a:ext cx="9719640" cy="1499400"/>
          </a:xfrm>
          <a:prstGeom prst="rect">
            <a:avLst/>
          </a:prstGeom>
        </p:spPr>
        <p:txBody>
          <a:bodyPr anchor="ctr"/>
          <a:p>
            <a:pPr>
              <a:lnSpc>
                <a:spcPct val="80000"/>
              </a:lnSpc>
            </a:pPr>
            <a:r>
              <a:rPr lang="en-US" sz="5000" strike="noStrike">
                <a:solidFill>
                  <a:srgbClr val="0d0d0d"/>
                </a:solidFill>
                <a:latin typeface="Tw Cen MT Condensed"/>
              </a:rPr>
              <a:t>Fai clic per modificare il formato del testo del titoloFare clic per modificare lo stile del titolo dello schema</a:t>
            </a:r>
            <a:endParaRPr/>
          </a:p>
        </p:txBody>
      </p:sp>
      <p:sp>
        <p:nvSpPr>
          <p:cNvPr id="45" name="PlaceHolder 3"/>
          <p:cNvSpPr>
            <a:spLocks noGrp="1"/>
          </p:cNvSpPr>
          <p:nvPr>
            <p:ph type="body"/>
          </p:nvPr>
        </p:nvSpPr>
        <p:spPr>
          <a:xfrm>
            <a:off x="1024200" y="2286000"/>
            <a:ext cx="9719640" cy="4023000"/>
          </a:xfrm>
          <a:prstGeom prst="rect">
            <a:avLst/>
          </a:prstGeom>
        </p:spPr>
        <p:txBody>
          <a:bodyPr lIns="45720" rIns="45720"/>
          <a:p>
            <a:pPr>
              <a:buSzPct val="45000"/>
              <a:buFont typeface="StarSymbol"/>
              <a:buChar char=""/>
            </a:pPr>
            <a:r>
              <a:rPr lang="en-US" sz="2200" strike="noStrike">
                <a:solidFill>
                  <a:srgbClr val="000000"/>
                </a:solidFill>
                <a:latin typeface="Tw Cen MT"/>
              </a:rPr>
              <a:t>Fai clic per modificare il formato del testo della struttura</a:t>
            </a:r>
            <a:endParaRPr/>
          </a:p>
          <a:p>
            <a:pPr lvl="1">
              <a:buSzPct val="75000"/>
              <a:buFont typeface="StarSymbol"/>
              <a:buChar char=""/>
            </a:pPr>
            <a:r>
              <a:rPr lang="en-US" sz="2200" strike="noStrike">
                <a:solidFill>
                  <a:srgbClr val="000000"/>
                </a:solidFill>
                <a:latin typeface="Tw Cen MT"/>
              </a:rPr>
              <a:t>Secondo livello struttura</a:t>
            </a:r>
            <a:endParaRPr/>
          </a:p>
          <a:p>
            <a:pPr lvl="2">
              <a:buSzPct val="45000"/>
              <a:buFont typeface="StarSymbol"/>
              <a:buChar char=""/>
            </a:pPr>
            <a:r>
              <a:rPr lang="en-US" sz="2200" strike="noStrike">
                <a:solidFill>
                  <a:srgbClr val="000000"/>
                </a:solidFill>
                <a:latin typeface="Tw Cen MT"/>
              </a:rPr>
              <a:t>Terzo livello struttura</a:t>
            </a:r>
            <a:endParaRPr/>
          </a:p>
          <a:p>
            <a:pPr lvl="3">
              <a:buSzPct val="75000"/>
              <a:buFont typeface="StarSymbol"/>
              <a:buChar char=""/>
            </a:pPr>
            <a:r>
              <a:rPr lang="en-US" sz="2200" strike="noStrike">
                <a:solidFill>
                  <a:srgbClr val="000000"/>
                </a:solidFill>
                <a:latin typeface="Tw Cen MT"/>
              </a:rPr>
              <a:t>Quarto livello struttura</a:t>
            </a:r>
            <a:endParaRPr/>
          </a:p>
          <a:p>
            <a:pPr lvl="4">
              <a:buSzPct val="45000"/>
              <a:buFont typeface="StarSymbol"/>
              <a:buChar char=""/>
            </a:pPr>
            <a:r>
              <a:rPr lang="en-US" sz="2200" strike="noStrike">
                <a:solidFill>
                  <a:srgbClr val="000000"/>
                </a:solidFill>
                <a:latin typeface="Tw Cen MT"/>
              </a:rPr>
              <a:t>Quinto livello struttura</a:t>
            </a:r>
            <a:endParaRPr/>
          </a:p>
          <a:p>
            <a:pPr lvl="5">
              <a:buSzPct val="45000"/>
              <a:buFont typeface="StarSymbol"/>
              <a:buChar char=""/>
            </a:pPr>
            <a:r>
              <a:rPr lang="en-US" sz="2200" strike="noStrike">
                <a:solidFill>
                  <a:srgbClr val="000000"/>
                </a:solidFill>
                <a:latin typeface="Tw Cen MT"/>
              </a:rPr>
              <a:t>Sesto livello struttura</a:t>
            </a:r>
            <a:endParaRPr/>
          </a:p>
          <a:p>
            <a:pPr>
              <a:lnSpc>
                <a:spcPct val="100000"/>
              </a:lnSpc>
              <a:buFont typeface="Tw Cen MT"/>
              <a:buChar char=" "/>
            </a:pPr>
            <a:r>
              <a:rPr lang="en-US" sz="2200" strike="noStrike">
                <a:solidFill>
                  <a:srgbClr val="000000"/>
                </a:solidFill>
                <a:latin typeface="Tw Cen MT"/>
              </a:rPr>
              <a:t>Settimo livello strutturaFare clic per modificare gli stili del testo dello schema</a:t>
            </a:r>
            <a:endParaRPr/>
          </a:p>
          <a:p>
            <a:pPr lvl="1">
              <a:lnSpc>
                <a:spcPct val="100000"/>
              </a:lnSpc>
              <a:buFont typeface="Wingdings 3" charset="2"/>
              <a:buChar char=""/>
            </a:pPr>
            <a:r>
              <a:rPr lang="en-US" strike="noStrike">
                <a:solidFill>
                  <a:srgbClr val="000000"/>
                </a:solidFill>
                <a:latin typeface="Tw Cen MT"/>
              </a:rPr>
              <a:t>Secondo livello</a:t>
            </a:r>
            <a:endParaRPr/>
          </a:p>
          <a:p>
            <a:pPr lvl="2">
              <a:lnSpc>
                <a:spcPct val="100000"/>
              </a:lnSpc>
              <a:buFont typeface="Wingdings 3" charset="2"/>
              <a:buChar char=""/>
            </a:pPr>
            <a:r>
              <a:rPr lang="en-US" sz="1400" strike="noStrike">
                <a:solidFill>
                  <a:srgbClr val="000000"/>
                </a:solidFill>
                <a:latin typeface="Tw Cen MT"/>
              </a:rPr>
              <a:t>Terzo livello</a:t>
            </a:r>
            <a:endParaRPr/>
          </a:p>
          <a:p>
            <a:pPr lvl="3">
              <a:lnSpc>
                <a:spcPct val="100000"/>
              </a:lnSpc>
              <a:buFont typeface="Wingdings 3" charset="2"/>
              <a:buChar char=""/>
            </a:pPr>
            <a:r>
              <a:rPr lang="en-US" sz="1400" strike="noStrike">
                <a:solidFill>
                  <a:srgbClr val="000000"/>
                </a:solidFill>
                <a:latin typeface="Tw Cen MT"/>
              </a:rPr>
              <a:t>Quarto livello</a:t>
            </a:r>
            <a:endParaRPr/>
          </a:p>
          <a:p>
            <a:pPr lvl="4">
              <a:lnSpc>
                <a:spcPct val="100000"/>
              </a:lnSpc>
              <a:buFont typeface="Wingdings 3" charset="2"/>
              <a:buChar char=""/>
            </a:pPr>
            <a:r>
              <a:rPr lang="en-US" sz="1400" strike="noStrike">
                <a:solidFill>
                  <a:srgbClr val="000000"/>
                </a:solidFill>
                <a:latin typeface="Tw Cen MT"/>
              </a:rPr>
              <a:t>Quinto livello</a:t>
            </a:r>
            <a:endParaRPr/>
          </a:p>
        </p:txBody>
      </p:sp>
      <p:sp>
        <p:nvSpPr>
          <p:cNvPr id="46" name="PlaceHolder 4"/>
          <p:cNvSpPr>
            <a:spLocks noGrp="1"/>
          </p:cNvSpPr>
          <p:nvPr>
            <p:ph type="dt"/>
          </p:nvPr>
        </p:nvSpPr>
        <p:spPr>
          <a:xfrm>
            <a:off x="1024200" y="6470640"/>
            <a:ext cx="2153880" cy="273960"/>
          </a:xfrm>
          <a:prstGeom prst="rect">
            <a:avLst/>
          </a:prstGeom>
        </p:spPr>
        <p:txBody>
          <a:bodyPr anchor="ctr"/>
          <a:p>
            <a:pPr>
              <a:lnSpc>
                <a:spcPct val="100000"/>
              </a:lnSpc>
            </a:pPr>
            <a:r>
              <a:rPr lang="it-IT" sz="1000" strike="noStrike">
                <a:solidFill>
                  <a:srgbClr val="0d0d0d"/>
                </a:solidFill>
                <a:latin typeface="Tw Cen MT Condensed"/>
              </a:rPr>
              <a:t>27/06/19</a:t>
            </a:r>
            <a:endParaRPr/>
          </a:p>
        </p:txBody>
      </p:sp>
      <p:sp>
        <p:nvSpPr>
          <p:cNvPr id="47" name="PlaceHolder 5"/>
          <p:cNvSpPr>
            <a:spLocks noGrp="1"/>
          </p:cNvSpPr>
          <p:nvPr>
            <p:ph type="ftr"/>
          </p:nvPr>
        </p:nvSpPr>
        <p:spPr>
          <a:xfrm>
            <a:off x="4843080" y="6470640"/>
            <a:ext cx="5901120" cy="273960"/>
          </a:xfrm>
          <a:prstGeom prst="rect">
            <a:avLst/>
          </a:prstGeom>
        </p:spPr>
        <p:txBody>
          <a:bodyPr anchor="ctr"/>
          <a:p>
            <a:endParaRPr/>
          </a:p>
        </p:txBody>
      </p:sp>
      <p:sp>
        <p:nvSpPr>
          <p:cNvPr id="48" name="PlaceHolder 6"/>
          <p:cNvSpPr>
            <a:spLocks noGrp="1"/>
          </p:cNvSpPr>
          <p:nvPr>
            <p:ph type="sldNum"/>
          </p:nvPr>
        </p:nvSpPr>
        <p:spPr>
          <a:xfrm>
            <a:off x="10837440" y="6470640"/>
            <a:ext cx="973440" cy="273960"/>
          </a:xfrm>
          <a:prstGeom prst="rect">
            <a:avLst/>
          </a:prstGeom>
        </p:spPr>
        <p:txBody>
          <a:bodyPr anchor="ctr"/>
          <a:p>
            <a:pPr>
              <a:lnSpc>
                <a:spcPct val="100000"/>
              </a:lnSpc>
            </a:pPr>
            <a:fld id="{CEF68966-47F1-4EA3-B19E-7D2414CE8CF7}" type="slidenum">
              <a:rPr lang="it-IT" sz="1000" strike="noStrike">
                <a:solidFill>
                  <a:srgbClr val="0d0d0d"/>
                </a:solidFill>
                <a:latin typeface="Tw Cen MT Condensed"/>
              </a:rPr>
              <a:t>&lt;numero&gt;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83" name="Line 1"/>
          <p:cNvSpPr/>
          <p:nvPr/>
        </p:nvSpPr>
        <p:spPr>
          <a:xfrm flipV="1">
            <a:off x="761760" y="826200"/>
            <a:ext cx="0" cy="914400"/>
          </a:xfrm>
          <a:prstGeom prst="line">
            <a:avLst/>
          </a:prstGeom>
          <a:ln w="19080">
            <a:solidFill>
              <a:schemeClr val="accent1"/>
            </a:solidFill>
            <a:round/>
          </a:ln>
        </p:spPr>
      </p:sp>
      <p:sp>
        <p:nvSpPr>
          <p:cNvPr id="84" name="PlaceHolder 2"/>
          <p:cNvSpPr>
            <a:spLocks noGrp="1"/>
          </p:cNvSpPr>
          <p:nvPr>
            <p:ph type="dt"/>
          </p:nvPr>
        </p:nvSpPr>
        <p:spPr>
          <a:xfrm>
            <a:off x="1024200" y="6470640"/>
            <a:ext cx="2153880" cy="273960"/>
          </a:xfrm>
          <a:prstGeom prst="rect">
            <a:avLst/>
          </a:prstGeom>
        </p:spPr>
        <p:txBody>
          <a:bodyPr anchor="ctr"/>
          <a:p>
            <a:pPr>
              <a:lnSpc>
                <a:spcPct val="100000"/>
              </a:lnSpc>
            </a:pPr>
            <a:r>
              <a:rPr lang="it-IT" sz="1000" strike="noStrike">
                <a:solidFill>
                  <a:srgbClr val="0d0d0d"/>
                </a:solidFill>
                <a:latin typeface="Tw Cen MT Condensed"/>
              </a:rPr>
              <a:t>27/06/19</a:t>
            </a:r>
            <a:endParaRPr/>
          </a:p>
        </p:txBody>
      </p:sp>
      <p:sp>
        <p:nvSpPr>
          <p:cNvPr id="85" name="PlaceHolder 3"/>
          <p:cNvSpPr>
            <a:spLocks noGrp="1"/>
          </p:cNvSpPr>
          <p:nvPr>
            <p:ph type="ftr"/>
          </p:nvPr>
        </p:nvSpPr>
        <p:spPr>
          <a:xfrm>
            <a:off x="4843080" y="6470640"/>
            <a:ext cx="5901120" cy="273960"/>
          </a:xfrm>
          <a:prstGeom prst="rect">
            <a:avLst/>
          </a:prstGeom>
        </p:spPr>
        <p:txBody>
          <a:bodyPr anchor="ctr"/>
          <a:p>
            <a:endParaRPr/>
          </a:p>
        </p:txBody>
      </p:sp>
      <p:sp>
        <p:nvSpPr>
          <p:cNvPr id="86" name="PlaceHolder 4"/>
          <p:cNvSpPr>
            <a:spLocks noGrp="1"/>
          </p:cNvSpPr>
          <p:nvPr>
            <p:ph type="sldNum"/>
          </p:nvPr>
        </p:nvSpPr>
        <p:spPr>
          <a:xfrm>
            <a:off x="10837440" y="6470640"/>
            <a:ext cx="973440" cy="273960"/>
          </a:xfrm>
          <a:prstGeom prst="rect">
            <a:avLst/>
          </a:prstGeom>
        </p:spPr>
        <p:txBody>
          <a:bodyPr anchor="ctr"/>
          <a:p>
            <a:pPr>
              <a:lnSpc>
                <a:spcPct val="100000"/>
              </a:lnSpc>
            </a:pPr>
            <a:fld id="{E17D981F-C5FE-424F-9F0B-2F2FDA60B9EE}" type="slidenum">
              <a:rPr lang="it-IT" sz="1000" strike="noStrike">
                <a:solidFill>
                  <a:srgbClr val="0d0d0d"/>
                </a:solidFill>
                <a:latin typeface="Tw Cen MT Condensed"/>
              </a:rPr>
              <a:t>&lt;numero&gt;</a:t>
            </a:fld>
            <a:endParaRPr/>
          </a:p>
        </p:txBody>
      </p:sp>
      <p:sp>
        <p:nvSpPr>
          <p:cNvPr id="87" name="PlaceHolder 5"/>
          <p:cNvSpPr>
            <a:spLocks noGrp="1"/>
          </p:cNvSpPr>
          <p:nvPr>
            <p:ph type="title"/>
          </p:nvPr>
        </p:nvSpPr>
        <p:spPr>
          <a:xfrm>
            <a:off x="609480" y="273600"/>
            <a:ext cx="10972440" cy="1144800"/>
          </a:xfrm>
          <a:prstGeom prst="rect">
            <a:avLst/>
          </a:prstGeom>
        </p:spPr>
        <p:txBody>
          <a:bodyPr lIns="0" rIns="0" tIns="0" bIns="0" anchor="ctr"/>
          <a:p>
            <a:r>
              <a:rPr lang="en-US">
                <a:latin typeface="Tw Cen MT"/>
              </a:rPr>
              <a:t>Fai clic per modificare il formato del testo del titolo</a:t>
            </a:r>
            <a:endParaRPr/>
          </a:p>
        </p:txBody>
      </p:sp>
      <p:sp>
        <p:nvSpPr>
          <p:cNvPr id="88" name="PlaceHolder 6"/>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en-US" sz="2200">
                <a:latin typeface="Tw Cen MT"/>
              </a:rPr>
              <a:t>Fai clic per modificare il formato del testo della struttura</a:t>
            </a:r>
            <a:endParaRPr/>
          </a:p>
          <a:p>
            <a:pPr lvl="1">
              <a:buSzPct val="75000"/>
              <a:buFont typeface="StarSymbol"/>
              <a:buChar char=""/>
            </a:pPr>
            <a:r>
              <a:rPr lang="en-US" sz="1400">
                <a:latin typeface="Tw Cen MT"/>
              </a:rPr>
              <a:t>Secondo livello struttura</a:t>
            </a:r>
            <a:endParaRPr/>
          </a:p>
          <a:p>
            <a:pPr lvl="2">
              <a:buSzPct val="45000"/>
              <a:buFont typeface="StarSymbol"/>
              <a:buChar char=""/>
            </a:pPr>
            <a:r>
              <a:rPr lang="en-US" sz="1400">
                <a:latin typeface="Tw Cen MT"/>
              </a:rPr>
              <a:t>Terzo livello struttura</a:t>
            </a:r>
            <a:endParaRPr/>
          </a:p>
          <a:p>
            <a:pPr lvl="3">
              <a:buSzPct val="75000"/>
              <a:buFont typeface="StarSymbol"/>
              <a:buChar char=""/>
            </a:pPr>
            <a:r>
              <a:rPr lang="en-US" sz="1400">
                <a:latin typeface="Tw Cen MT"/>
              </a:rPr>
              <a:t>Quarto livello struttura</a:t>
            </a:r>
            <a:endParaRPr/>
          </a:p>
          <a:p>
            <a:pPr lvl="4">
              <a:buSzPct val="45000"/>
              <a:buFont typeface="StarSymbol"/>
              <a:buChar char=""/>
            </a:pPr>
            <a:r>
              <a:rPr lang="en-US" sz="2000">
                <a:latin typeface="Tw Cen MT"/>
              </a:rPr>
              <a:t>Quinto livello struttura</a:t>
            </a:r>
            <a:endParaRPr/>
          </a:p>
          <a:p>
            <a:pPr lvl="5">
              <a:buSzPct val="45000"/>
              <a:buFont typeface="StarSymbol"/>
              <a:buChar char=""/>
            </a:pPr>
            <a:r>
              <a:rPr lang="en-US" sz="2000">
                <a:latin typeface="Tw Cen MT"/>
              </a:rPr>
              <a:t>Sesto livello struttura</a:t>
            </a:r>
            <a:endParaRPr/>
          </a:p>
          <a:p>
            <a:pPr lvl="6">
              <a:buSzPct val="45000"/>
              <a:buFont typeface="StarSymbol"/>
              <a:buChar char=""/>
            </a:pPr>
            <a:r>
              <a:rPr lang="en-US" sz="2000">
                <a:latin typeface="Tw Cen MT"/>
              </a:rPr>
              <a:t>Settimo livello struttura</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23" name="Line 1"/>
          <p:cNvSpPr/>
          <p:nvPr/>
        </p:nvSpPr>
        <p:spPr>
          <a:xfrm flipV="1">
            <a:off x="761760" y="826200"/>
            <a:ext cx="0" cy="914400"/>
          </a:xfrm>
          <a:prstGeom prst="line">
            <a:avLst/>
          </a:prstGeom>
          <a:ln w="19080">
            <a:solidFill>
              <a:schemeClr val="accent1"/>
            </a:solidFill>
            <a:round/>
          </a:ln>
        </p:spPr>
      </p:sp>
      <p:sp>
        <p:nvSpPr>
          <p:cNvPr id="124" name="PlaceHolder 2"/>
          <p:cNvSpPr>
            <a:spLocks noGrp="1"/>
          </p:cNvSpPr>
          <p:nvPr>
            <p:ph type="title"/>
          </p:nvPr>
        </p:nvSpPr>
        <p:spPr>
          <a:xfrm>
            <a:off x="1024200" y="585360"/>
            <a:ext cx="9719640" cy="1499400"/>
          </a:xfrm>
          <a:prstGeom prst="rect">
            <a:avLst/>
          </a:prstGeom>
        </p:spPr>
        <p:txBody>
          <a:bodyPr anchor="ctr"/>
          <a:p>
            <a:pPr>
              <a:lnSpc>
                <a:spcPct val="80000"/>
              </a:lnSpc>
            </a:pPr>
            <a:r>
              <a:rPr lang="en-US" sz="5000" strike="noStrike">
                <a:solidFill>
                  <a:srgbClr val="0d0d0d"/>
                </a:solidFill>
                <a:latin typeface="Tw Cen MT Condensed"/>
              </a:rPr>
              <a:t>Fai clic per modificare il formato del testo del titoloFare clic per modificare lo stile del titolo dello schema</a:t>
            </a:r>
            <a:endParaRPr/>
          </a:p>
        </p:txBody>
      </p:sp>
      <p:sp>
        <p:nvSpPr>
          <p:cNvPr id="125" name="PlaceHolder 3"/>
          <p:cNvSpPr>
            <a:spLocks noGrp="1"/>
          </p:cNvSpPr>
          <p:nvPr>
            <p:ph type="dt"/>
          </p:nvPr>
        </p:nvSpPr>
        <p:spPr>
          <a:xfrm>
            <a:off x="1024200" y="6470640"/>
            <a:ext cx="2153880" cy="273960"/>
          </a:xfrm>
          <a:prstGeom prst="rect">
            <a:avLst/>
          </a:prstGeom>
        </p:spPr>
        <p:txBody>
          <a:bodyPr anchor="ctr"/>
          <a:p>
            <a:pPr>
              <a:lnSpc>
                <a:spcPct val="100000"/>
              </a:lnSpc>
            </a:pPr>
            <a:r>
              <a:rPr lang="it-IT" sz="1000" strike="noStrike">
                <a:solidFill>
                  <a:srgbClr val="0d0d0d"/>
                </a:solidFill>
                <a:latin typeface="Tw Cen MT Condensed"/>
              </a:rPr>
              <a:t>27/06/19</a:t>
            </a:r>
            <a:endParaRPr/>
          </a:p>
        </p:txBody>
      </p:sp>
      <p:sp>
        <p:nvSpPr>
          <p:cNvPr id="126" name="PlaceHolder 4"/>
          <p:cNvSpPr>
            <a:spLocks noGrp="1"/>
          </p:cNvSpPr>
          <p:nvPr>
            <p:ph type="ftr"/>
          </p:nvPr>
        </p:nvSpPr>
        <p:spPr>
          <a:xfrm>
            <a:off x="4843080" y="6470640"/>
            <a:ext cx="5901120" cy="273960"/>
          </a:xfrm>
          <a:prstGeom prst="rect">
            <a:avLst/>
          </a:prstGeom>
        </p:spPr>
        <p:txBody>
          <a:bodyPr anchor="ctr"/>
          <a:p>
            <a:endParaRPr/>
          </a:p>
        </p:txBody>
      </p:sp>
      <p:sp>
        <p:nvSpPr>
          <p:cNvPr id="127" name="PlaceHolder 5"/>
          <p:cNvSpPr>
            <a:spLocks noGrp="1"/>
          </p:cNvSpPr>
          <p:nvPr>
            <p:ph type="sldNum"/>
          </p:nvPr>
        </p:nvSpPr>
        <p:spPr>
          <a:xfrm>
            <a:off x="10837440" y="6470640"/>
            <a:ext cx="973440" cy="273960"/>
          </a:xfrm>
          <a:prstGeom prst="rect">
            <a:avLst/>
          </a:prstGeom>
        </p:spPr>
        <p:txBody>
          <a:bodyPr anchor="ctr"/>
          <a:p>
            <a:pPr>
              <a:lnSpc>
                <a:spcPct val="100000"/>
              </a:lnSpc>
            </a:pPr>
            <a:fld id="{731DBC22-47CD-429A-83E2-49ED667DC565}" type="slidenum">
              <a:rPr lang="it-IT" sz="1000" strike="noStrike">
                <a:solidFill>
                  <a:srgbClr val="0d0d0d"/>
                </a:solidFill>
                <a:latin typeface="Tw Cen MT Condensed"/>
              </a:rPr>
              <a:t>&lt;numero&gt;</a:t>
            </a:fld>
            <a:endParaRPr/>
          </a:p>
        </p:txBody>
      </p:sp>
      <p:sp>
        <p:nvSpPr>
          <p:cNvPr id="128" name="PlaceHolder 6"/>
          <p:cNvSpPr>
            <a:spLocks noGrp="1"/>
          </p:cNvSpPr>
          <p:nvPr>
            <p:ph type="body"/>
          </p:nvPr>
        </p:nvSpPr>
        <p:spPr>
          <a:xfrm>
            <a:off x="609480" y="1604520"/>
            <a:ext cx="10972440" cy="3977280"/>
          </a:xfrm>
          <a:prstGeom prst="rect">
            <a:avLst/>
          </a:prstGeom>
        </p:spPr>
        <p:txBody>
          <a:bodyPr lIns="0" rIns="0" tIns="0" bIns="0"/>
          <a:p>
            <a:pPr>
              <a:buSzPct val="45000"/>
              <a:buFont typeface="StarSymbol"/>
              <a:buChar char=""/>
            </a:pPr>
            <a:r>
              <a:rPr lang="en-US" sz="2200">
                <a:latin typeface="Tw Cen MT"/>
              </a:rPr>
              <a:t>Fai clic per modificare il formato del testo della struttura</a:t>
            </a:r>
            <a:endParaRPr/>
          </a:p>
          <a:p>
            <a:pPr lvl="1">
              <a:buSzPct val="75000"/>
              <a:buFont typeface="StarSymbol"/>
              <a:buChar char=""/>
            </a:pPr>
            <a:r>
              <a:rPr lang="en-US" sz="1400">
                <a:latin typeface="Tw Cen MT"/>
              </a:rPr>
              <a:t>Secondo livello struttura</a:t>
            </a:r>
            <a:endParaRPr/>
          </a:p>
          <a:p>
            <a:pPr lvl="2">
              <a:buSzPct val="45000"/>
              <a:buFont typeface="StarSymbol"/>
              <a:buChar char=""/>
            </a:pPr>
            <a:r>
              <a:rPr lang="en-US" sz="1400">
                <a:latin typeface="Tw Cen MT"/>
              </a:rPr>
              <a:t>Terzo livello struttura</a:t>
            </a:r>
            <a:endParaRPr/>
          </a:p>
          <a:p>
            <a:pPr lvl="3">
              <a:buSzPct val="75000"/>
              <a:buFont typeface="StarSymbol"/>
              <a:buChar char=""/>
            </a:pPr>
            <a:r>
              <a:rPr lang="en-US" sz="1400">
                <a:latin typeface="Tw Cen MT"/>
              </a:rPr>
              <a:t>Quarto livello struttura</a:t>
            </a:r>
            <a:endParaRPr/>
          </a:p>
          <a:p>
            <a:pPr lvl="4">
              <a:buSzPct val="45000"/>
              <a:buFont typeface="StarSymbol"/>
              <a:buChar char=""/>
            </a:pPr>
            <a:r>
              <a:rPr lang="en-US" sz="2000">
                <a:latin typeface="Tw Cen MT"/>
              </a:rPr>
              <a:t>Quinto livello struttura</a:t>
            </a:r>
            <a:endParaRPr/>
          </a:p>
          <a:p>
            <a:pPr lvl="5">
              <a:buSzPct val="45000"/>
              <a:buFont typeface="StarSymbol"/>
              <a:buChar char=""/>
            </a:pPr>
            <a:r>
              <a:rPr lang="en-US" sz="2000">
                <a:latin typeface="Tw Cen MT"/>
              </a:rPr>
              <a:t>Sesto livello struttura</a:t>
            </a:r>
            <a:endParaRPr/>
          </a:p>
          <a:p>
            <a:pPr lvl="6">
              <a:buSzPct val="45000"/>
              <a:buFont typeface="StarSymbol"/>
              <a:buChar char=""/>
            </a:pPr>
            <a:r>
              <a:rPr lang="en-US" sz="2000">
                <a:latin typeface="Tw Cen MT"/>
              </a:rPr>
              <a:t>Settimo livello struttura</a:t>
            </a:r>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63" name="Line 1"/>
          <p:cNvSpPr/>
          <p:nvPr/>
        </p:nvSpPr>
        <p:spPr>
          <a:xfrm flipV="1">
            <a:off x="761760" y="826200"/>
            <a:ext cx="0" cy="914400"/>
          </a:xfrm>
          <a:prstGeom prst="line">
            <a:avLst/>
          </a:prstGeom>
          <a:ln w="19080">
            <a:solidFill>
              <a:schemeClr val="accent1"/>
            </a:solidFill>
            <a:round/>
          </a:ln>
        </p:spPr>
      </p:sp>
      <p:sp>
        <p:nvSpPr>
          <p:cNvPr id="164" name="PlaceHolder 2"/>
          <p:cNvSpPr>
            <a:spLocks noGrp="1"/>
          </p:cNvSpPr>
          <p:nvPr>
            <p:ph type="title"/>
          </p:nvPr>
        </p:nvSpPr>
        <p:spPr>
          <a:xfrm>
            <a:off x="1024200" y="585360"/>
            <a:ext cx="9719640" cy="1499400"/>
          </a:xfrm>
          <a:prstGeom prst="rect">
            <a:avLst/>
          </a:prstGeom>
        </p:spPr>
        <p:txBody>
          <a:bodyPr anchor="ctr"/>
          <a:p>
            <a:pPr>
              <a:lnSpc>
                <a:spcPct val="80000"/>
              </a:lnSpc>
            </a:pPr>
            <a:r>
              <a:rPr lang="en-US" sz="5000" strike="noStrike">
                <a:solidFill>
                  <a:srgbClr val="0d0d0d"/>
                </a:solidFill>
                <a:latin typeface="Tw Cen MT Condensed"/>
              </a:rPr>
              <a:t>Fai clic per modificare il formato del testo del titoloFare clic per modificare lo stile del titolo dello schema</a:t>
            </a:r>
            <a:endParaRPr/>
          </a:p>
        </p:txBody>
      </p:sp>
      <p:sp>
        <p:nvSpPr>
          <p:cNvPr id="165" name="PlaceHolder 3"/>
          <p:cNvSpPr>
            <a:spLocks noGrp="1"/>
          </p:cNvSpPr>
          <p:nvPr>
            <p:ph type="body"/>
          </p:nvPr>
        </p:nvSpPr>
        <p:spPr>
          <a:xfrm>
            <a:off x="1024200" y="2179800"/>
            <a:ext cx="4754520" cy="822600"/>
          </a:xfrm>
          <a:prstGeom prst="rect">
            <a:avLst/>
          </a:prstGeom>
        </p:spPr>
        <p:txBody>
          <a:bodyPr lIns="137160" rIns="137160" anchor="ctr"/>
          <a:p>
            <a:pPr>
              <a:buSzPct val="45000"/>
              <a:buFont typeface="StarSymbol"/>
              <a:buChar char=""/>
            </a:pPr>
            <a:r>
              <a:rPr lang="en-US" sz="2300" strike="noStrike">
                <a:solidFill>
                  <a:srgbClr val="1cade4"/>
                </a:solidFill>
                <a:latin typeface="Tw Cen MT"/>
              </a:rPr>
              <a:t>Fai clic per modificare il formato del testo della struttura</a:t>
            </a:r>
            <a:endParaRPr/>
          </a:p>
          <a:p>
            <a:pPr lvl="1">
              <a:buSzPct val="75000"/>
              <a:buFont typeface="StarSymbol"/>
              <a:buChar char=""/>
            </a:pPr>
            <a:r>
              <a:rPr lang="en-US" sz="2300" strike="noStrike">
                <a:solidFill>
                  <a:srgbClr val="1cade4"/>
                </a:solidFill>
                <a:latin typeface="Tw Cen MT"/>
              </a:rPr>
              <a:t>Secondo livello struttura</a:t>
            </a:r>
            <a:endParaRPr/>
          </a:p>
          <a:p>
            <a:pPr lvl="2">
              <a:buSzPct val="45000"/>
              <a:buFont typeface="StarSymbol"/>
              <a:buChar char=""/>
            </a:pPr>
            <a:r>
              <a:rPr lang="en-US" sz="2300" strike="noStrike">
                <a:solidFill>
                  <a:srgbClr val="1cade4"/>
                </a:solidFill>
                <a:latin typeface="Tw Cen MT"/>
              </a:rPr>
              <a:t>Terzo livello struttura</a:t>
            </a:r>
            <a:endParaRPr/>
          </a:p>
          <a:p>
            <a:pPr lvl="3">
              <a:buSzPct val="75000"/>
              <a:buFont typeface="StarSymbol"/>
              <a:buChar char=""/>
            </a:pPr>
            <a:r>
              <a:rPr lang="en-US" sz="2300" strike="noStrike">
                <a:solidFill>
                  <a:srgbClr val="1cade4"/>
                </a:solidFill>
                <a:latin typeface="Tw Cen MT"/>
              </a:rPr>
              <a:t>Quarto livello struttura</a:t>
            </a:r>
            <a:endParaRPr/>
          </a:p>
          <a:p>
            <a:pPr lvl="4">
              <a:buSzPct val="45000"/>
              <a:buFont typeface="StarSymbol"/>
              <a:buChar char=""/>
            </a:pPr>
            <a:r>
              <a:rPr lang="en-US" sz="2300" strike="noStrike">
                <a:solidFill>
                  <a:srgbClr val="1cade4"/>
                </a:solidFill>
                <a:latin typeface="Tw Cen MT"/>
              </a:rPr>
              <a:t>Quinto livello struttura</a:t>
            </a:r>
            <a:endParaRPr/>
          </a:p>
          <a:p>
            <a:pPr lvl="5">
              <a:buSzPct val="45000"/>
              <a:buFont typeface="StarSymbol"/>
              <a:buChar char=""/>
            </a:pPr>
            <a:r>
              <a:rPr lang="en-US" sz="2300" strike="noStrike">
                <a:solidFill>
                  <a:srgbClr val="1cade4"/>
                </a:solidFill>
                <a:latin typeface="Tw Cen MT"/>
              </a:rPr>
              <a:t>Sesto livello struttura</a:t>
            </a:r>
            <a:endParaRPr/>
          </a:p>
          <a:p>
            <a:pPr>
              <a:lnSpc>
                <a:spcPct val="100000"/>
              </a:lnSpc>
            </a:pPr>
            <a:r>
              <a:rPr lang="en-US" sz="2300" strike="noStrike">
                <a:solidFill>
                  <a:srgbClr val="1cade4"/>
                </a:solidFill>
                <a:latin typeface="Tw Cen MT"/>
              </a:rPr>
              <a:t>Settimo livello strutturaFare clic per modificare gli stili del testo dello schema</a:t>
            </a:r>
            <a:endParaRPr/>
          </a:p>
        </p:txBody>
      </p:sp>
      <p:sp>
        <p:nvSpPr>
          <p:cNvPr id="166" name="PlaceHolder 4"/>
          <p:cNvSpPr>
            <a:spLocks noGrp="1"/>
          </p:cNvSpPr>
          <p:nvPr>
            <p:ph type="body"/>
          </p:nvPr>
        </p:nvSpPr>
        <p:spPr>
          <a:xfrm>
            <a:off x="1024200" y="2967840"/>
            <a:ext cx="4754520" cy="3341160"/>
          </a:xfrm>
          <a:prstGeom prst="rect">
            <a:avLst/>
          </a:prstGeom>
        </p:spPr>
        <p:txBody>
          <a:bodyPr lIns="45720" rIns="45720"/>
          <a:p>
            <a:pPr>
              <a:buSzPct val="45000"/>
              <a:buFont typeface="StarSymbol"/>
              <a:buChar char=""/>
            </a:pPr>
            <a:r>
              <a:rPr lang="en-US" sz="2200" strike="noStrike">
                <a:solidFill>
                  <a:srgbClr val="000000"/>
                </a:solidFill>
                <a:latin typeface="Tw Cen MT"/>
              </a:rPr>
              <a:t>Fai clic per modificare il formato del testo della struttura</a:t>
            </a:r>
            <a:endParaRPr/>
          </a:p>
          <a:p>
            <a:pPr lvl="1">
              <a:buSzPct val="75000"/>
              <a:buFont typeface="StarSymbol"/>
              <a:buChar char=""/>
            </a:pPr>
            <a:r>
              <a:rPr lang="en-US" sz="2200" strike="noStrike">
                <a:solidFill>
                  <a:srgbClr val="000000"/>
                </a:solidFill>
                <a:latin typeface="Tw Cen MT"/>
              </a:rPr>
              <a:t>Secondo livello struttura</a:t>
            </a:r>
            <a:endParaRPr/>
          </a:p>
          <a:p>
            <a:pPr lvl="2">
              <a:buSzPct val="45000"/>
              <a:buFont typeface="StarSymbol"/>
              <a:buChar char=""/>
            </a:pPr>
            <a:r>
              <a:rPr lang="en-US" sz="2200" strike="noStrike">
                <a:solidFill>
                  <a:srgbClr val="000000"/>
                </a:solidFill>
                <a:latin typeface="Tw Cen MT"/>
              </a:rPr>
              <a:t>Terzo livello struttura</a:t>
            </a:r>
            <a:endParaRPr/>
          </a:p>
          <a:p>
            <a:pPr lvl="3">
              <a:buSzPct val="75000"/>
              <a:buFont typeface="StarSymbol"/>
              <a:buChar char=""/>
            </a:pPr>
            <a:r>
              <a:rPr lang="en-US" sz="2200" strike="noStrike">
                <a:solidFill>
                  <a:srgbClr val="000000"/>
                </a:solidFill>
                <a:latin typeface="Tw Cen MT"/>
              </a:rPr>
              <a:t>Quarto livello struttura</a:t>
            </a:r>
            <a:endParaRPr/>
          </a:p>
          <a:p>
            <a:pPr lvl="4">
              <a:buSzPct val="45000"/>
              <a:buFont typeface="StarSymbol"/>
              <a:buChar char=""/>
            </a:pPr>
            <a:r>
              <a:rPr lang="en-US" sz="2200" strike="noStrike">
                <a:solidFill>
                  <a:srgbClr val="000000"/>
                </a:solidFill>
                <a:latin typeface="Tw Cen MT"/>
              </a:rPr>
              <a:t>Quinto livello struttura</a:t>
            </a:r>
            <a:endParaRPr/>
          </a:p>
          <a:p>
            <a:pPr lvl="5">
              <a:buSzPct val="45000"/>
              <a:buFont typeface="StarSymbol"/>
              <a:buChar char=""/>
            </a:pPr>
            <a:r>
              <a:rPr lang="en-US" sz="2200" strike="noStrike">
                <a:solidFill>
                  <a:srgbClr val="000000"/>
                </a:solidFill>
                <a:latin typeface="Tw Cen MT"/>
              </a:rPr>
              <a:t>Sesto livello struttura</a:t>
            </a:r>
            <a:endParaRPr/>
          </a:p>
          <a:p>
            <a:pPr>
              <a:lnSpc>
                <a:spcPct val="100000"/>
              </a:lnSpc>
              <a:buFont typeface="Tw Cen MT"/>
              <a:buChar char=" "/>
            </a:pPr>
            <a:r>
              <a:rPr lang="en-US" sz="2200" strike="noStrike">
                <a:solidFill>
                  <a:srgbClr val="000000"/>
                </a:solidFill>
                <a:latin typeface="Tw Cen MT"/>
              </a:rPr>
              <a:t>Settimo livello strutturaFare clic per modificare gli stili del testo dello schema</a:t>
            </a:r>
            <a:endParaRPr/>
          </a:p>
          <a:p>
            <a:pPr lvl="1">
              <a:lnSpc>
                <a:spcPct val="100000"/>
              </a:lnSpc>
              <a:buFont typeface="Wingdings 3" charset="2"/>
              <a:buChar char=""/>
            </a:pPr>
            <a:r>
              <a:rPr lang="en-US" strike="noStrike">
                <a:solidFill>
                  <a:srgbClr val="000000"/>
                </a:solidFill>
                <a:latin typeface="Tw Cen MT"/>
              </a:rPr>
              <a:t>Secondo livello</a:t>
            </a:r>
            <a:endParaRPr/>
          </a:p>
          <a:p>
            <a:pPr lvl="2">
              <a:lnSpc>
                <a:spcPct val="100000"/>
              </a:lnSpc>
              <a:buFont typeface="Wingdings 3" charset="2"/>
              <a:buChar char=""/>
            </a:pPr>
            <a:r>
              <a:rPr lang="en-US" sz="1400" strike="noStrike">
                <a:solidFill>
                  <a:srgbClr val="000000"/>
                </a:solidFill>
                <a:latin typeface="Tw Cen MT"/>
              </a:rPr>
              <a:t>Terzo livello</a:t>
            </a:r>
            <a:endParaRPr/>
          </a:p>
          <a:p>
            <a:pPr lvl="3">
              <a:lnSpc>
                <a:spcPct val="100000"/>
              </a:lnSpc>
              <a:buFont typeface="Wingdings 3" charset="2"/>
              <a:buChar char=""/>
            </a:pPr>
            <a:r>
              <a:rPr lang="en-US" sz="1400" strike="noStrike">
                <a:solidFill>
                  <a:srgbClr val="000000"/>
                </a:solidFill>
                <a:latin typeface="Tw Cen MT"/>
              </a:rPr>
              <a:t>Quarto livello</a:t>
            </a:r>
            <a:endParaRPr/>
          </a:p>
          <a:p>
            <a:pPr lvl="4">
              <a:lnSpc>
                <a:spcPct val="100000"/>
              </a:lnSpc>
              <a:buFont typeface="Wingdings 3" charset="2"/>
              <a:buChar char=""/>
            </a:pPr>
            <a:r>
              <a:rPr lang="en-US" sz="1400" strike="noStrike">
                <a:solidFill>
                  <a:srgbClr val="000000"/>
                </a:solidFill>
                <a:latin typeface="Tw Cen MT"/>
              </a:rPr>
              <a:t>Quinto livello</a:t>
            </a:r>
            <a:endParaRPr/>
          </a:p>
        </p:txBody>
      </p:sp>
      <p:sp>
        <p:nvSpPr>
          <p:cNvPr id="167" name="PlaceHolder 5"/>
          <p:cNvSpPr>
            <a:spLocks noGrp="1"/>
          </p:cNvSpPr>
          <p:nvPr>
            <p:ph type="body"/>
          </p:nvPr>
        </p:nvSpPr>
        <p:spPr>
          <a:xfrm>
            <a:off x="5990760" y="2179800"/>
            <a:ext cx="4754520" cy="822600"/>
          </a:xfrm>
          <a:prstGeom prst="rect">
            <a:avLst/>
          </a:prstGeom>
        </p:spPr>
        <p:txBody>
          <a:bodyPr lIns="137160" rIns="137160" anchor="ctr"/>
          <a:p>
            <a:pPr>
              <a:buSzPct val="45000"/>
              <a:buFont typeface="StarSymbol"/>
              <a:buChar char=""/>
            </a:pPr>
            <a:r>
              <a:rPr lang="en-US" sz="2300" strike="noStrike">
                <a:solidFill>
                  <a:srgbClr val="1cade4"/>
                </a:solidFill>
                <a:latin typeface="Tw Cen MT"/>
              </a:rPr>
              <a:t>Fai clic per modificare il formato del testo della struttura</a:t>
            </a:r>
            <a:endParaRPr/>
          </a:p>
          <a:p>
            <a:pPr lvl="1">
              <a:buSzPct val="75000"/>
              <a:buFont typeface="StarSymbol"/>
              <a:buChar char=""/>
            </a:pPr>
            <a:r>
              <a:rPr lang="en-US" sz="2300" strike="noStrike">
                <a:solidFill>
                  <a:srgbClr val="1cade4"/>
                </a:solidFill>
                <a:latin typeface="Tw Cen MT"/>
              </a:rPr>
              <a:t>Secondo livello struttura</a:t>
            </a:r>
            <a:endParaRPr/>
          </a:p>
          <a:p>
            <a:pPr lvl="2">
              <a:buSzPct val="45000"/>
              <a:buFont typeface="StarSymbol"/>
              <a:buChar char=""/>
            </a:pPr>
            <a:r>
              <a:rPr lang="en-US" sz="2300" strike="noStrike">
                <a:solidFill>
                  <a:srgbClr val="1cade4"/>
                </a:solidFill>
                <a:latin typeface="Tw Cen MT"/>
              </a:rPr>
              <a:t>Terzo livello struttura</a:t>
            </a:r>
            <a:endParaRPr/>
          </a:p>
          <a:p>
            <a:pPr lvl="3">
              <a:buSzPct val="75000"/>
              <a:buFont typeface="StarSymbol"/>
              <a:buChar char=""/>
            </a:pPr>
            <a:r>
              <a:rPr lang="en-US" sz="2300" strike="noStrike">
                <a:solidFill>
                  <a:srgbClr val="1cade4"/>
                </a:solidFill>
                <a:latin typeface="Tw Cen MT"/>
              </a:rPr>
              <a:t>Quarto livello struttura</a:t>
            </a:r>
            <a:endParaRPr/>
          </a:p>
          <a:p>
            <a:pPr lvl="4">
              <a:buSzPct val="45000"/>
              <a:buFont typeface="StarSymbol"/>
              <a:buChar char=""/>
            </a:pPr>
            <a:r>
              <a:rPr lang="en-US" sz="2300" strike="noStrike">
                <a:solidFill>
                  <a:srgbClr val="1cade4"/>
                </a:solidFill>
                <a:latin typeface="Tw Cen MT"/>
              </a:rPr>
              <a:t>Quinto livello struttura</a:t>
            </a:r>
            <a:endParaRPr/>
          </a:p>
          <a:p>
            <a:pPr lvl="5">
              <a:buSzPct val="45000"/>
              <a:buFont typeface="StarSymbol"/>
              <a:buChar char=""/>
            </a:pPr>
            <a:r>
              <a:rPr lang="en-US" sz="2300" strike="noStrike">
                <a:solidFill>
                  <a:srgbClr val="1cade4"/>
                </a:solidFill>
                <a:latin typeface="Tw Cen MT"/>
              </a:rPr>
              <a:t>Sesto livello struttura</a:t>
            </a:r>
            <a:endParaRPr/>
          </a:p>
          <a:p>
            <a:pPr>
              <a:lnSpc>
                <a:spcPct val="90000"/>
              </a:lnSpc>
            </a:pPr>
            <a:r>
              <a:rPr lang="en-US" sz="2300" strike="noStrike">
                <a:solidFill>
                  <a:srgbClr val="1cade4"/>
                </a:solidFill>
                <a:latin typeface="Tw Cen MT"/>
              </a:rPr>
              <a:t>Settimo livello strutturaFare clic per modificare gli stili del testo dello schema</a:t>
            </a:r>
            <a:endParaRPr/>
          </a:p>
        </p:txBody>
      </p:sp>
      <p:sp>
        <p:nvSpPr>
          <p:cNvPr id="168" name="PlaceHolder 6"/>
          <p:cNvSpPr>
            <a:spLocks noGrp="1"/>
          </p:cNvSpPr>
          <p:nvPr>
            <p:ph type="body"/>
          </p:nvPr>
        </p:nvSpPr>
        <p:spPr>
          <a:xfrm>
            <a:off x="5990760" y="2967840"/>
            <a:ext cx="4754520" cy="3341160"/>
          </a:xfrm>
          <a:prstGeom prst="rect">
            <a:avLst/>
          </a:prstGeom>
        </p:spPr>
        <p:txBody>
          <a:bodyPr lIns="45720" rIns="45720"/>
          <a:p>
            <a:pPr>
              <a:buSzPct val="45000"/>
              <a:buFont typeface="StarSymbol"/>
              <a:buChar char=""/>
            </a:pPr>
            <a:r>
              <a:rPr lang="en-US" sz="2200" strike="noStrike">
                <a:solidFill>
                  <a:srgbClr val="000000"/>
                </a:solidFill>
                <a:latin typeface="Tw Cen MT"/>
              </a:rPr>
              <a:t>Fai clic per modificare il formato del testo della struttura</a:t>
            </a:r>
            <a:endParaRPr/>
          </a:p>
          <a:p>
            <a:pPr lvl="1">
              <a:buSzPct val="75000"/>
              <a:buFont typeface="StarSymbol"/>
              <a:buChar char=""/>
            </a:pPr>
            <a:r>
              <a:rPr lang="en-US" sz="2200" strike="noStrike">
                <a:solidFill>
                  <a:srgbClr val="000000"/>
                </a:solidFill>
                <a:latin typeface="Tw Cen MT"/>
              </a:rPr>
              <a:t>Secondo livello struttura</a:t>
            </a:r>
            <a:endParaRPr/>
          </a:p>
          <a:p>
            <a:pPr lvl="2">
              <a:buSzPct val="45000"/>
              <a:buFont typeface="StarSymbol"/>
              <a:buChar char=""/>
            </a:pPr>
            <a:r>
              <a:rPr lang="en-US" sz="2200" strike="noStrike">
                <a:solidFill>
                  <a:srgbClr val="000000"/>
                </a:solidFill>
                <a:latin typeface="Tw Cen MT"/>
              </a:rPr>
              <a:t>Terzo livello struttura</a:t>
            </a:r>
            <a:endParaRPr/>
          </a:p>
          <a:p>
            <a:pPr lvl="3">
              <a:buSzPct val="75000"/>
              <a:buFont typeface="StarSymbol"/>
              <a:buChar char=""/>
            </a:pPr>
            <a:r>
              <a:rPr lang="en-US" sz="2200" strike="noStrike">
                <a:solidFill>
                  <a:srgbClr val="000000"/>
                </a:solidFill>
                <a:latin typeface="Tw Cen MT"/>
              </a:rPr>
              <a:t>Quarto livello struttura</a:t>
            </a:r>
            <a:endParaRPr/>
          </a:p>
          <a:p>
            <a:pPr lvl="4">
              <a:buSzPct val="45000"/>
              <a:buFont typeface="StarSymbol"/>
              <a:buChar char=""/>
            </a:pPr>
            <a:r>
              <a:rPr lang="en-US" sz="2200" strike="noStrike">
                <a:solidFill>
                  <a:srgbClr val="000000"/>
                </a:solidFill>
                <a:latin typeface="Tw Cen MT"/>
              </a:rPr>
              <a:t>Quinto livello struttura</a:t>
            </a:r>
            <a:endParaRPr/>
          </a:p>
          <a:p>
            <a:pPr lvl="5">
              <a:buSzPct val="45000"/>
              <a:buFont typeface="StarSymbol"/>
              <a:buChar char=""/>
            </a:pPr>
            <a:r>
              <a:rPr lang="en-US" sz="2200" strike="noStrike">
                <a:solidFill>
                  <a:srgbClr val="000000"/>
                </a:solidFill>
                <a:latin typeface="Tw Cen MT"/>
              </a:rPr>
              <a:t>Sesto livello struttura</a:t>
            </a:r>
            <a:endParaRPr/>
          </a:p>
          <a:p>
            <a:pPr>
              <a:lnSpc>
                <a:spcPct val="100000"/>
              </a:lnSpc>
              <a:buFont typeface="Tw Cen MT"/>
              <a:buChar char=" "/>
            </a:pPr>
            <a:r>
              <a:rPr lang="en-US" sz="2200" strike="noStrike">
                <a:solidFill>
                  <a:srgbClr val="000000"/>
                </a:solidFill>
                <a:latin typeface="Tw Cen MT"/>
              </a:rPr>
              <a:t>Settimo livello strutturaFare clic per modificare gli stili del testo dello schema</a:t>
            </a:r>
            <a:endParaRPr/>
          </a:p>
          <a:p>
            <a:pPr lvl="1">
              <a:lnSpc>
                <a:spcPct val="100000"/>
              </a:lnSpc>
              <a:buFont typeface="Wingdings 3" charset="2"/>
              <a:buChar char=""/>
            </a:pPr>
            <a:r>
              <a:rPr lang="en-US" strike="noStrike">
                <a:solidFill>
                  <a:srgbClr val="000000"/>
                </a:solidFill>
                <a:latin typeface="Tw Cen MT"/>
              </a:rPr>
              <a:t>Secondo livello</a:t>
            </a:r>
            <a:endParaRPr/>
          </a:p>
          <a:p>
            <a:pPr lvl="2">
              <a:lnSpc>
                <a:spcPct val="100000"/>
              </a:lnSpc>
              <a:buFont typeface="Wingdings 3" charset="2"/>
              <a:buChar char=""/>
            </a:pPr>
            <a:r>
              <a:rPr lang="en-US" sz="1400" strike="noStrike">
                <a:solidFill>
                  <a:srgbClr val="000000"/>
                </a:solidFill>
                <a:latin typeface="Tw Cen MT"/>
              </a:rPr>
              <a:t>Terzo livello</a:t>
            </a:r>
            <a:endParaRPr/>
          </a:p>
          <a:p>
            <a:pPr lvl="3">
              <a:lnSpc>
                <a:spcPct val="100000"/>
              </a:lnSpc>
              <a:buFont typeface="Wingdings 3" charset="2"/>
              <a:buChar char=""/>
            </a:pPr>
            <a:r>
              <a:rPr lang="en-US" sz="1400" strike="noStrike">
                <a:solidFill>
                  <a:srgbClr val="000000"/>
                </a:solidFill>
                <a:latin typeface="Tw Cen MT"/>
              </a:rPr>
              <a:t>Quarto livello</a:t>
            </a:r>
            <a:endParaRPr/>
          </a:p>
          <a:p>
            <a:pPr lvl="4">
              <a:lnSpc>
                <a:spcPct val="100000"/>
              </a:lnSpc>
              <a:buFont typeface="Wingdings 3" charset="2"/>
              <a:buChar char=""/>
            </a:pPr>
            <a:r>
              <a:rPr lang="en-US" sz="1400" strike="noStrike">
                <a:solidFill>
                  <a:srgbClr val="000000"/>
                </a:solidFill>
                <a:latin typeface="Tw Cen MT"/>
              </a:rPr>
              <a:t>Quinto livello</a:t>
            </a:r>
            <a:endParaRPr/>
          </a:p>
        </p:txBody>
      </p:sp>
      <p:sp>
        <p:nvSpPr>
          <p:cNvPr id="169" name="PlaceHolder 7"/>
          <p:cNvSpPr>
            <a:spLocks noGrp="1"/>
          </p:cNvSpPr>
          <p:nvPr>
            <p:ph type="dt"/>
          </p:nvPr>
        </p:nvSpPr>
        <p:spPr>
          <a:xfrm>
            <a:off x="1024200" y="6470640"/>
            <a:ext cx="2153880" cy="273960"/>
          </a:xfrm>
          <a:prstGeom prst="rect">
            <a:avLst/>
          </a:prstGeom>
        </p:spPr>
        <p:txBody>
          <a:bodyPr anchor="ctr"/>
          <a:p>
            <a:pPr>
              <a:lnSpc>
                <a:spcPct val="100000"/>
              </a:lnSpc>
            </a:pPr>
            <a:r>
              <a:rPr lang="it-IT" sz="1000" strike="noStrike">
                <a:solidFill>
                  <a:srgbClr val="0d0d0d"/>
                </a:solidFill>
                <a:latin typeface="Tw Cen MT Condensed"/>
              </a:rPr>
              <a:t>27/06/19</a:t>
            </a:r>
            <a:endParaRPr/>
          </a:p>
        </p:txBody>
      </p:sp>
      <p:sp>
        <p:nvSpPr>
          <p:cNvPr id="170" name="PlaceHolder 8"/>
          <p:cNvSpPr>
            <a:spLocks noGrp="1"/>
          </p:cNvSpPr>
          <p:nvPr>
            <p:ph type="ftr"/>
          </p:nvPr>
        </p:nvSpPr>
        <p:spPr>
          <a:xfrm>
            <a:off x="4843080" y="6470640"/>
            <a:ext cx="5901120" cy="273960"/>
          </a:xfrm>
          <a:prstGeom prst="rect">
            <a:avLst/>
          </a:prstGeom>
        </p:spPr>
        <p:txBody>
          <a:bodyPr anchor="ctr"/>
          <a:p>
            <a:endParaRPr/>
          </a:p>
        </p:txBody>
      </p:sp>
      <p:sp>
        <p:nvSpPr>
          <p:cNvPr id="171" name="PlaceHolder 9"/>
          <p:cNvSpPr>
            <a:spLocks noGrp="1"/>
          </p:cNvSpPr>
          <p:nvPr>
            <p:ph type="sldNum"/>
          </p:nvPr>
        </p:nvSpPr>
        <p:spPr>
          <a:xfrm>
            <a:off x="10837440" y="6470640"/>
            <a:ext cx="973440" cy="273960"/>
          </a:xfrm>
          <a:prstGeom prst="rect">
            <a:avLst/>
          </a:prstGeom>
        </p:spPr>
        <p:txBody>
          <a:bodyPr anchor="ctr"/>
          <a:p>
            <a:pPr>
              <a:lnSpc>
                <a:spcPct val="100000"/>
              </a:lnSpc>
            </a:pPr>
            <a:fld id="{ADF7E5D8-97AD-4DDE-8D0B-AD90D482D4E3}" type="slidenum">
              <a:rPr lang="it-IT" sz="1000" strike="noStrike">
                <a:solidFill>
                  <a:srgbClr val="0d0d0d"/>
                </a:solidFill>
                <a:latin typeface="Tw Cen MT Condensed"/>
              </a:rPr>
              <a:t>&lt;numero&gt;</a:t>
            </a:fld>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1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jpeg"/><Relationship Id="rId3"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24.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jpeg"/><Relationship Id="rId3" Type="http://schemas.openxmlformats.org/officeDocument/2006/relationships/slideLayout" Target="../slideLayouts/slideLayout49.xml"/>
</Relationships>
</file>

<file path=ppt/slides/_rels/slide29.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31.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41.xml"/>
</Relationships>
</file>

<file path=ppt/slides/_rels/slide36.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jpeg"/><Relationship Id="rId3"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41.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06" name="TextShape 1"/>
          <p:cNvSpPr txBox="1"/>
          <p:nvPr/>
        </p:nvSpPr>
        <p:spPr>
          <a:xfrm>
            <a:off x="457200" y="4960080"/>
            <a:ext cx="7772040" cy="1462680"/>
          </a:xfrm>
          <a:prstGeom prst="rect">
            <a:avLst/>
          </a:prstGeom>
          <a:noFill/>
          <a:ln>
            <a:noFill/>
          </a:ln>
        </p:spPr>
        <p:txBody>
          <a:bodyPr anchor="ctr"/>
          <a:p>
            <a:pPr algn="r">
              <a:lnSpc>
                <a:spcPct val="100000"/>
              </a:lnSpc>
            </a:pPr>
            <a:r>
              <a:rPr lang="en-US" sz="3500" strike="noStrike">
                <a:solidFill>
                  <a:srgbClr val="0d0d0d"/>
                </a:solidFill>
                <a:latin typeface="Tw Cen MT Condensed"/>
              </a:rPr>
              <a:t>PROGETTO ATTIVAREE</a:t>
            </a:r>
            <a:r>
              <a:rPr lang="en-US" sz="3500" strike="noStrike">
                <a:solidFill>
                  <a:srgbClr val="0d0d0d"/>
                </a:solidFill>
                <a:latin typeface="Tw Cen MT Condensed"/>
              </a:rPr>
              <a:t>
</a:t>
            </a:r>
            <a:r>
              <a:rPr lang="en-US" sz="3500" strike="noStrike">
                <a:solidFill>
                  <a:srgbClr val="0d0d0d"/>
                </a:solidFill>
                <a:latin typeface="Tw Cen MT Condensed"/>
              </a:rPr>
              <a:t>A.S. 2018/2019</a:t>
            </a:r>
            <a:r>
              <a:rPr lang="en-US" sz="3500" strike="noStrike">
                <a:solidFill>
                  <a:srgbClr val="0d0d0d"/>
                </a:solidFill>
                <a:latin typeface="Tw Cen MT Condensed"/>
              </a:rPr>
              <a:t>
</a:t>
            </a:r>
            <a:r>
              <a:rPr lang="en-US" sz="3500" strike="noStrike">
                <a:solidFill>
                  <a:srgbClr val="0d0d0d"/>
                </a:solidFill>
                <a:latin typeface="Tw Cen MT Condensed"/>
              </a:rPr>
              <a:t>Classi I e II C – Montù Beccaria</a:t>
            </a:r>
            <a:endParaRPr/>
          </a:p>
        </p:txBody>
      </p:sp>
      <p:sp>
        <p:nvSpPr>
          <p:cNvPr id="207" name="TextShape 2"/>
          <p:cNvSpPr txBox="1"/>
          <p:nvPr/>
        </p:nvSpPr>
        <p:spPr>
          <a:xfrm>
            <a:off x="8610480" y="4960080"/>
            <a:ext cx="3200040" cy="1462680"/>
          </a:xfrm>
          <a:prstGeom prst="rect">
            <a:avLst/>
          </a:prstGeom>
          <a:noFill/>
          <a:ln>
            <a:noFill/>
          </a:ln>
        </p:spPr>
        <p:txBody>
          <a:bodyPr anchor="ctr"/>
          <a:p>
            <a:pPr>
              <a:lnSpc>
                <a:spcPct val="100000"/>
              </a:lnSpc>
            </a:pPr>
            <a:r>
              <a:rPr i="1" lang="it-IT" sz="3000" strike="noStrike">
                <a:solidFill>
                  <a:srgbClr val="0d0d0d"/>
                </a:solidFill>
                <a:latin typeface="Times New Roman"/>
              </a:rPr>
              <a:t>Erbe aromatiche spontanee e commestibili</a:t>
            </a:r>
            <a:endParaRPr/>
          </a:p>
        </p:txBody>
      </p:sp>
      <p:pic>
        <p:nvPicPr>
          <p:cNvPr id="208" name="Picture 2" descr=""/>
          <p:cNvPicPr/>
          <p:nvPr/>
        </p:nvPicPr>
        <p:blipFill>
          <a:blip r:embed="rId1"/>
          <a:stretch/>
        </p:blipFill>
        <p:spPr>
          <a:xfrm>
            <a:off x="0" y="0"/>
            <a:ext cx="12191760" cy="4571640"/>
          </a:xfrm>
          <a:prstGeom prst="rect">
            <a:avLst/>
          </a:prstGeom>
          <a:ln>
            <a:noFill/>
          </a:ln>
        </p:spPr>
      </p:pic>
    </p:spTree>
  </p:cSld>
  <p:transition spd="slow">
    <p:randomBar dir="vert"/>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6">
                                  <p:stCondLst>
                                    <p:cond delay="0"/>
                                  </p:stCondLst>
                                  <p:childTnLst>
                                    <p:set>
                                      <p:cBhvr>
                                        <p:cTn id="6" dur="1" fill="hold">
                                          <p:stCondLst>
                                            <p:cond delay="0"/>
                                          </p:stCondLst>
                                        </p:cTn>
                                        <p:tgtEl>
                                          <p:spTgt spid="208"/>
                                        </p:tgtEl>
                                        <p:attrNameLst>
                                          <p:attrName>style.visibility</p:attrName>
                                        </p:attrNameLst>
                                      </p:cBhvr>
                                      <p:to>
                                        <p:strVal val="visible"/>
                                      </p:to>
                                    </p:set>
                                    <p:animEffect filter="wipe(down)" transition="out">
                                      <p:cBhvr additive="repl">
                                        <p:cTn id="7" dur="580">
                                          <p:stCondLst>
                                            <p:cond delay="0"/>
                                          </p:stCondLst>
                                        </p:cTn>
                                        <p:tgtEl>
                                          <p:spTgt spid="208"/>
                                        </p:tgtEl>
                                      </p:cBhvr>
                                    </p:animEffect>
                                    <p:anim calcmode="lin" valueType="num">
                                      <p:cBhvr additive="repl">
                                        <p:cTn id="8" dur="1822">
                                          <p:stCondLst>
                                            <p:cond delay="0"/>
                                          </p:stCondLst>
                                        </p:cTn>
                                        <p:tgtEl>
                                          <p:spTgt spid="208"/>
                                        </p:tgtEl>
                                        <p:attrNameLst>
                                          <p:attrName>ppt_x</p:attrName>
                                        </p:attrNameLst>
                                      </p:cBhvr>
                                      <p:tavLst>
                                        <p:tav tm="0">
                                          <p:val>
                                            <p:strVal val="#ppt_x-0.25"/>
                                          </p:val>
                                        </p:tav>
                                        <p:tav tm="100000">
                                          <p:val>
                                            <p:strVal val="#ppt_x"/>
                                          </p:val>
                                        </p:tav>
                                      </p:tavLst>
                                    </p:anim>
                                    <p:anim calcmode="lin" valueType="num">
                                      <p:cBhvr additive="repl">
                                        <p:cTn id="9" dur="664">
                                          <p:stCondLst>
                                            <p:cond delay="0"/>
                                          </p:stCondLst>
                                        </p:cTn>
                                        <p:tgtEl>
                                          <p:spTgt spid="208"/>
                                        </p:tgtEl>
                                        <p:attrNameLst>
                                          <p:attrName>ppt_y</p:attrName>
                                        </p:attrNameLst>
                                      </p:cBhvr>
                                      <p:tavLst>
                                        <p:tav tm="0">
                                          <p:val/>
                                        </p:tav>
                                        <p:tav tm="100000">
                                          <p:val/>
                                        </p:tav>
                                      </p:tavLst>
                                    </p:anim>
                                    <p:anim calcmode="lin" valueType="num">
                                      <p:cBhvr additive="repl">
                                        <p:cTn id="10" dur="664">
                                          <p:stCondLst>
                                            <p:cond delay="664"/>
                                          </p:stCondLst>
                                        </p:cTn>
                                        <p:tgtEl>
                                          <p:spTgt spid="208"/>
                                        </p:tgtEl>
                                        <p:attrNameLst>
                                          <p:attrName>ppt_y</p:attrName>
                                        </p:attrNameLst>
                                      </p:cBhvr>
                                      <p:tavLst>
                                        <p:tav tm="0">
                                          <p:val/>
                                        </p:tav>
                                        <p:tav tm="100000">
                                          <p:val/>
                                        </p:tav>
                                      </p:tavLst>
                                    </p:anim>
                                    <p:anim calcmode="lin" valueType="num">
                                      <p:cBhvr additive="repl">
                                        <p:cTn id="11" dur="332">
                                          <p:stCondLst>
                                            <p:cond delay="1324"/>
                                          </p:stCondLst>
                                        </p:cTn>
                                        <p:tgtEl>
                                          <p:spTgt spid="208"/>
                                        </p:tgtEl>
                                        <p:attrNameLst>
                                          <p:attrName>ppt_y</p:attrName>
                                        </p:attrNameLst>
                                      </p:cBhvr>
                                      <p:tavLst>
                                        <p:tav tm="0">
                                          <p:val/>
                                        </p:tav>
                                        <p:tav tm="100000">
                                          <p:val/>
                                        </p:tav>
                                      </p:tavLst>
                                    </p:anim>
                                    <p:anim calcmode="lin" valueType="num">
                                      <p:cBhvr additive="repl">
                                        <p:cTn id="12" dur="164">
                                          <p:stCondLst>
                                            <p:cond delay="1656"/>
                                          </p:stCondLst>
                                        </p:cTn>
                                        <p:tgtEl>
                                          <p:spTgt spid="208"/>
                                        </p:tgtEl>
                                        <p:attrNameLst>
                                          <p:attrName>ppt_y</p:attrName>
                                        </p:attrNameLst>
                                      </p:cBhvr>
                                      <p:tavLst>
                                        <p:tav tm="0">
                                          <p:val/>
                                        </p:tav>
                                        <p:tav tm="100000">
                                          <p:val/>
                                        </p:tav>
                                      </p:tavLst>
                                    </p:anim>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22" presetSubtype="4">
                                  <p:stCondLst>
                                    <p:cond delay="0"/>
                                  </p:stCondLst>
                                  <p:childTnLst>
                                    <p:set>
                                      <p:cBhvr>
                                        <p:cTn id="16" dur="1" fill="hold">
                                          <p:stCondLst>
                                            <p:cond delay="0"/>
                                          </p:stCondLst>
                                        </p:cTn>
                                        <p:tgtEl>
                                          <p:spTgt spid="206"/>
                                        </p:tgtEl>
                                        <p:attrNameLst>
                                          <p:attrName>style.visibility</p:attrName>
                                        </p:attrNameLst>
                                      </p:cBhvr>
                                      <p:to>
                                        <p:strVal val="visible"/>
                                      </p:to>
                                    </p:set>
                                    <p:animEffect filter="wipe(down)" transition="out">
                                      <p:cBhvr additive="repl">
                                        <p:cTn id="17" dur="500"/>
                                        <p:tgtEl>
                                          <p:spTgt spid="206"/>
                                        </p:tgtEl>
                                      </p:cBhvr>
                                    </p:animEffect>
                                  </p:childTnLst>
                                </p:cTn>
                              </p:par>
                            </p:childTnLst>
                          </p:cTn>
                        </p:par>
                      </p:childTnLst>
                    </p:cTn>
                  </p:par>
                  <p:par>
                    <p:cTn id="18" fill="hold">
                      <p:stCondLst>
                        <p:cond delay="indefinite"/>
                      </p:stCondLst>
                      <p:childTnLst>
                        <p:par>
                          <p:cTn id="19" fill="hold">
                            <p:stCondLst>
                              <p:cond delay="0"/>
                            </p:stCondLst>
                            <p:childTnLst>
                              <p:par>
                                <p:cTn id="20" nodeType="clickEffect" fill="hold" presetClass="entr" presetID="22" presetSubtype="4">
                                  <p:stCondLst>
                                    <p:cond delay="0"/>
                                  </p:stCondLst>
                                  <p:childTnLst>
                                    <p:set>
                                      <p:cBhvr>
                                        <p:cTn id="21" dur="1" fill="hold">
                                          <p:stCondLst>
                                            <p:cond delay="0"/>
                                          </p:stCondLst>
                                        </p:cTn>
                                        <p:tgtEl>
                                          <p:spTgt spid="207">
                                            <p:txEl>
                                              <p:pRg st="0" end="41"/>
                                            </p:txEl>
                                          </p:spTgt>
                                        </p:tgtEl>
                                        <p:attrNameLst>
                                          <p:attrName>style.visibility</p:attrName>
                                        </p:attrNameLst>
                                      </p:cBhvr>
                                      <p:to>
                                        <p:strVal val="visible"/>
                                      </p:to>
                                    </p:set>
                                    <p:animEffect filter="wipe(down)" transition="out">
                                      <p:cBhvr additive="repl">
                                        <p:cTn id="22" dur="500"/>
                                        <p:tgtEl>
                                          <p:spTgt spid="207">
                                            <p:txEl>
                                              <p:pRg st="0" end="4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6" name="Immagine 1" descr=""/>
          <p:cNvPicPr/>
          <p:nvPr/>
        </p:nvPicPr>
        <p:blipFill>
          <a:blip r:embed="rId1"/>
          <a:stretch/>
        </p:blipFill>
        <p:spPr>
          <a:xfrm>
            <a:off x="3524400" y="0"/>
            <a:ext cx="5143320" cy="6857640"/>
          </a:xfrm>
          <a:prstGeom prst="rect">
            <a:avLst/>
          </a:prstGeom>
          <a:ln>
            <a:noFill/>
          </a:ln>
        </p:spPr>
      </p:pic>
    </p:spTree>
  </p:cSld>
  <p:transition spd="slow">
    <p:fade/>
  </p:transition>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7" name="Immagine 1" descr=""/>
          <p:cNvPicPr/>
          <p:nvPr/>
        </p:nvPicPr>
        <p:blipFill>
          <a:blip r:embed="rId1"/>
          <a:stretch/>
        </p:blipFill>
        <p:spPr>
          <a:xfrm>
            <a:off x="302760" y="0"/>
            <a:ext cx="5143320" cy="6857640"/>
          </a:xfrm>
          <a:prstGeom prst="rect">
            <a:avLst/>
          </a:prstGeom>
          <a:ln>
            <a:noFill/>
          </a:ln>
        </p:spPr>
      </p:pic>
      <p:pic>
        <p:nvPicPr>
          <p:cNvPr id="238" name="Immagine 2" descr=""/>
          <p:cNvPicPr/>
          <p:nvPr/>
        </p:nvPicPr>
        <p:blipFill>
          <a:blip r:embed="rId2"/>
          <a:stretch/>
        </p:blipFill>
        <p:spPr>
          <a:xfrm>
            <a:off x="6095880" y="0"/>
            <a:ext cx="5143320" cy="6857640"/>
          </a:xfrm>
          <a:prstGeom prst="rect">
            <a:avLst/>
          </a:prstGeom>
          <a:ln>
            <a:noFill/>
          </a:ln>
        </p:spPr>
      </p:pic>
    </p:spTree>
  </p:cSld>
  <p:transition spd="slow">
    <p:fade/>
  </p:transition>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39" name="Immagine 1" descr=""/>
          <p:cNvPicPr/>
          <p:nvPr/>
        </p:nvPicPr>
        <p:blipFill>
          <a:blip r:embed="rId1"/>
          <a:stretch/>
        </p:blipFill>
        <p:spPr>
          <a:xfrm>
            <a:off x="851400" y="0"/>
            <a:ext cx="5143320" cy="6857640"/>
          </a:xfrm>
          <a:prstGeom prst="rect">
            <a:avLst/>
          </a:prstGeom>
          <a:ln>
            <a:noFill/>
          </a:ln>
        </p:spPr>
      </p:pic>
      <p:pic>
        <p:nvPicPr>
          <p:cNvPr id="240" name="Immagine 2" descr=""/>
          <p:cNvPicPr/>
          <p:nvPr/>
        </p:nvPicPr>
        <p:blipFill>
          <a:blip r:embed="rId2"/>
          <a:stretch/>
        </p:blipFill>
        <p:spPr>
          <a:xfrm>
            <a:off x="6408000" y="0"/>
            <a:ext cx="5143320" cy="6857640"/>
          </a:xfrm>
          <a:prstGeom prst="rect">
            <a:avLst/>
          </a:prstGeom>
          <a:ln>
            <a:noFill/>
          </a:ln>
        </p:spPr>
      </p:pic>
    </p:spTree>
  </p:cSld>
  <p:transition spd="slow">
    <p:fade/>
  </p:transition>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41" name="Immagine 1" descr=""/>
          <p:cNvPicPr/>
          <p:nvPr/>
        </p:nvPicPr>
        <p:blipFill>
          <a:blip r:embed="rId1"/>
          <a:stretch/>
        </p:blipFill>
        <p:spPr>
          <a:xfrm>
            <a:off x="401400" y="0"/>
            <a:ext cx="5143320" cy="6857640"/>
          </a:xfrm>
          <a:prstGeom prst="rect">
            <a:avLst/>
          </a:prstGeom>
          <a:ln>
            <a:noFill/>
          </a:ln>
        </p:spPr>
      </p:pic>
      <p:pic>
        <p:nvPicPr>
          <p:cNvPr id="242" name="Immagine 2" descr=""/>
          <p:cNvPicPr/>
          <p:nvPr/>
        </p:nvPicPr>
        <p:blipFill>
          <a:blip r:embed="rId2"/>
          <a:stretch/>
        </p:blipFill>
        <p:spPr>
          <a:xfrm>
            <a:off x="6579000" y="0"/>
            <a:ext cx="5143320" cy="6857640"/>
          </a:xfrm>
          <a:prstGeom prst="rect">
            <a:avLst/>
          </a:prstGeom>
          <a:ln>
            <a:noFill/>
          </a:ln>
        </p:spPr>
      </p:pic>
    </p:spTree>
  </p:cSld>
  <p:transition spd="slow">
    <p:fade/>
  </p:transition>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404040"/>
        </a:solidFill>
      </p:bgPr>
    </p:bg>
    <p:spTree>
      <p:nvGrpSpPr>
        <p:cNvPr id="1" name=""/>
        <p:cNvGrpSpPr/>
        <p:nvPr/>
      </p:nvGrpSpPr>
      <p:grpSpPr>
        <a:xfrm>
          <a:off x="0" y="0"/>
          <a:ext cx="0" cy="0"/>
          <a:chOff x="0" y="0"/>
          <a:chExt cx="0" cy="0"/>
        </a:xfrm>
      </p:grpSpPr>
      <p:sp>
        <p:nvSpPr>
          <p:cNvPr id="243" name="CustomShape 1"/>
          <p:cNvSpPr/>
          <p:nvPr/>
        </p:nvSpPr>
        <p:spPr>
          <a:xfrm>
            <a:off x="0" y="0"/>
            <a:ext cx="12191760" cy="4571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44" name="CustomShape 2"/>
          <p:cNvSpPr/>
          <p:nvPr/>
        </p:nvSpPr>
        <p:spPr>
          <a:xfrm>
            <a:off x="0" y="0"/>
            <a:ext cx="12191760" cy="4571640"/>
          </a:xfrm>
          <a:custGeom>
            <a:avLst/>
            <a:gdLst/>
            <a:ahLst/>
            <a:rect l="0" t="0" r="r" b="b"/>
            <a:pathLst>
              <a:path w="12192001" h="4572002">
                <a:moveTo>
                  <a:pt x="12192000" y="4387986"/>
                </a:moveTo>
                <a:lnTo>
                  <a:pt x="12192000" y="4572001"/>
                </a:lnTo>
                <a:lnTo>
                  <a:pt x="12013927" y="4572001"/>
                </a:lnTo>
                <a:cubicBezTo>
                  <a:pt x="12084901" y="4522707"/>
                  <a:pt x="12145198" y="4460004"/>
                  <a:pt x="12192000" y="4387986"/>
                </a:cubicBezTo>
                <a:lnTo>
                  <a:pt x="12192000" y="4041440"/>
                </a:lnTo>
                <a:lnTo>
                  <a:pt x="12192000" y="4174488"/>
                </a:lnTo>
                <a:cubicBezTo>
                  <a:pt x="12005469" y="4244657"/>
                  <a:pt x="11857227" y="4389538"/>
                  <a:pt x="11786673" y="4572001"/>
                </a:cubicBezTo>
                <a:lnTo>
                  <a:pt x="11649784" y="4572001"/>
                </a:lnTo>
                <a:cubicBezTo>
                  <a:pt x="11730542" y="4320085"/>
                  <a:pt x="11933879" y="4121396"/>
                  <a:pt x="12192000" y="4041440"/>
                </a:cubicBezTo>
                <a:lnTo>
                  <a:pt x="10767111" y="3999419"/>
                </a:ln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lnTo>
                  <a:pt x="10744358" y="3999419"/>
                </a:ln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lnTo>
                  <a:pt x="9074958" y="3999419"/>
                </a:ln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lnTo>
                  <a:pt x="9052207" y="3999419"/>
                </a:ln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lnTo>
                  <a:pt x="7382807" y="3999419"/>
                </a:ln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lnTo>
                  <a:pt x="7360056" y="3999419"/>
                </a:ln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lnTo>
                  <a:pt x="5690656" y="3999419"/>
                </a:ln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lnTo>
                  <a:pt x="5667905" y="3999419"/>
                </a:ln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lnTo>
                  <a:pt x="3998505" y="3999419"/>
                </a:ln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lnTo>
                  <a:pt x="3975754" y="3999419"/>
                </a:ln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lnTo>
                  <a:pt x="2306354" y="3999419"/>
                </a:ln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lnTo>
                  <a:pt x="2283603" y="3999419"/>
                </a:ln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lnTo>
                  <a:pt x="614203" y="3999419"/>
                </a:ln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lnTo>
                  <a:pt x="591452" y="3999419"/>
                </a:ln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lnTo>
                  <a:pt x="11452667" y="3304913"/>
                </a:lnTo>
                <a:cubicBezTo>
                  <a:pt x="11177477" y="3363591"/>
                  <a:pt x="10962633" y="3576701"/>
                  <a:pt x="10909358" y="3845480"/>
                </a:cubicBezTo>
                <a:cubicBezTo>
                  <a:pt x="11184548" y="3786801"/>
                  <a:pt x="11399391" y="3573691"/>
                  <a:pt x="11452667" y="3304913"/>
                </a:cubicBezTo>
                <a:lnTo>
                  <a:pt x="10058800" y="3304913"/>
                </a:lnTo>
                <a:cubicBezTo>
                  <a:pt x="10112076" y="3573691"/>
                  <a:pt x="10326919" y="3786801"/>
                  <a:pt x="10602109" y="3845480"/>
                </a:cubicBezTo>
                <a:cubicBezTo>
                  <a:pt x="10548834" y="3576701"/>
                  <a:pt x="10333990" y="3363591"/>
                  <a:pt x="10058800" y="3304913"/>
                </a:cubicBezTo>
                <a:lnTo>
                  <a:pt x="9760514" y="3304913"/>
                </a:lnTo>
                <a:cubicBezTo>
                  <a:pt x="9485324" y="3363591"/>
                  <a:pt x="9270480" y="3576701"/>
                  <a:pt x="9217205" y="3845480"/>
                </a:cubicBezTo>
                <a:cubicBezTo>
                  <a:pt x="9492395" y="3786801"/>
                  <a:pt x="9707238" y="3573691"/>
                  <a:pt x="9760514" y="3304913"/>
                </a:cubicBezTo>
                <a:lnTo>
                  <a:pt x="8366649" y="3304913"/>
                </a:lnTo>
                <a:cubicBezTo>
                  <a:pt x="8419925" y="3573691"/>
                  <a:pt x="8634768" y="3786801"/>
                  <a:pt x="8909958" y="3845480"/>
                </a:cubicBezTo>
                <a:cubicBezTo>
                  <a:pt x="8856683" y="3576701"/>
                  <a:pt x="8641839" y="3363591"/>
                  <a:pt x="8366649" y="3304913"/>
                </a:cubicBezTo>
                <a:lnTo>
                  <a:pt x="8068363" y="3304913"/>
                </a:lnTo>
                <a:cubicBezTo>
                  <a:pt x="7793173" y="3363591"/>
                  <a:pt x="7578329" y="3576701"/>
                  <a:pt x="7525054" y="3845480"/>
                </a:cubicBezTo>
                <a:cubicBezTo>
                  <a:pt x="7800244" y="3786801"/>
                  <a:pt x="8015087" y="3573691"/>
                  <a:pt x="8068363" y="3304913"/>
                </a:cubicBezTo>
                <a:lnTo>
                  <a:pt x="6674498" y="3304913"/>
                </a:lnTo>
                <a:cubicBezTo>
                  <a:pt x="6727774" y="3573691"/>
                  <a:pt x="6942617" y="3786801"/>
                  <a:pt x="7217807" y="3845480"/>
                </a:cubicBezTo>
                <a:cubicBezTo>
                  <a:pt x="7164532" y="3576701"/>
                  <a:pt x="6949688" y="3363591"/>
                  <a:pt x="6674498" y="3304913"/>
                </a:cubicBezTo>
                <a:lnTo>
                  <a:pt x="6376212" y="3304913"/>
                </a:lnTo>
                <a:cubicBezTo>
                  <a:pt x="6101022" y="3363591"/>
                  <a:pt x="5886178" y="3576701"/>
                  <a:pt x="5832903" y="3845480"/>
                </a:cubicBezTo>
                <a:cubicBezTo>
                  <a:pt x="6108093" y="3786801"/>
                  <a:pt x="6322936" y="3573691"/>
                  <a:pt x="6376212" y="3304913"/>
                </a:cubicBezTo>
                <a:lnTo>
                  <a:pt x="4982347" y="3304913"/>
                </a:lnTo>
                <a:cubicBezTo>
                  <a:pt x="5035623" y="3573691"/>
                  <a:pt x="5250466" y="3786801"/>
                  <a:pt x="5525656" y="3845480"/>
                </a:cubicBezTo>
                <a:cubicBezTo>
                  <a:pt x="5472381" y="3576701"/>
                  <a:pt x="5257537" y="3363591"/>
                  <a:pt x="4982347" y="3304913"/>
                </a:cubicBezTo>
                <a:lnTo>
                  <a:pt x="4684061" y="3304913"/>
                </a:lnTo>
                <a:cubicBezTo>
                  <a:pt x="4408871" y="3363591"/>
                  <a:pt x="4194027" y="3576701"/>
                  <a:pt x="4140752" y="3845480"/>
                </a:cubicBezTo>
                <a:cubicBezTo>
                  <a:pt x="4415942" y="3786801"/>
                  <a:pt x="4630785" y="3573691"/>
                  <a:pt x="4684061" y="3304913"/>
                </a:cubicBezTo>
                <a:lnTo>
                  <a:pt x="3290196" y="3304913"/>
                </a:lnTo>
                <a:cubicBezTo>
                  <a:pt x="3343472" y="3573691"/>
                  <a:pt x="3558315" y="3786801"/>
                  <a:pt x="3833505" y="3845480"/>
                </a:cubicBezTo>
                <a:cubicBezTo>
                  <a:pt x="3780230" y="3576701"/>
                  <a:pt x="3565386" y="3363591"/>
                  <a:pt x="3290196" y="3304913"/>
                </a:cubicBezTo>
                <a:lnTo>
                  <a:pt x="2991910" y="3304913"/>
                </a:lnTo>
                <a:cubicBezTo>
                  <a:pt x="2716720" y="3363591"/>
                  <a:pt x="2501876" y="3576701"/>
                  <a:pt x="2448601" y="3845480"/>
                </a:cubicBezTo>
                <a:cubicBezTo>
                  <a:pt x="2723791" y="3786801"/>
                  <a:pt x="2938634" y="3573691"/>
                  <a:pt x="2991910" y="3304913"/>
                </a:cubicBezTo>
                <a:lnTo>
                  <a:pt x="1598045" y="3304913"/>
                </a:lnTo>
                <a:cubicBezTo>
                  <a:pt x="1651321" y="3573691"/>
                  <a:pt x="1866164" y="3786801"/>
                  <a:pt x="2141354" y="3845480"/>
                </a:cubicBezTo>
                <a:cubicBezTo>
                  <a:pt x="2088079" y="3576701"/>
                  <a:pt x="1873235" y="3363591"/>
                  <a:pt x="1598045" y="3304913"/>
                </a:cubicBezTo>
                <a:lnTo>
                  <a:pt x="1299759" y="3304913"/>
                </a:lnTo>
                <a:cubicBezTo>
                  <a:pt x="1024569" y="3363591"/>
                  <a:pt x="809725" y="3576701"/>
                  <a:pt x="756450" y="3845480"/>
                </a:cubicBezTo>
                <a:cubicBezTo>
                  <a:pt x="1031640" y="3786801"/>
                  <a:pt x="1246483" y="3573691"/>
                  <a:pt x="1299759" y="3304913"/>
                </a:cubicBezTo>
                <a:lnTo>
                  <a:pt x="0" y="3200906"/>
                </a:ln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lnTo>
                  <a:pt x="11608704" y="3161219"/>
                </a:ln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lnTo>
                  <a:pt x="11594916" y="3161219"/>
                </a:ln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lnTo>
                  <a:pt x="9916551" y="3161219"/>
                </a:ln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lnTo>
                  <a:pt x="9902763" y="3161219"/>
                </a:ln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lnTo>
                  <a:pt x="8224400" y="3161219"/>
                </a:ln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lnTo>
                  <a:pt x="8210612" y="3161219"/>
                </a:ln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lnTo>
                  <a:pt x="6532249" y="3161219"/>
                </a:ln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lnTo>
                  <a:pt x="6518461" y="3161219"/>
                </a:ln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lnTo>
                  <a:pt x="4840098" y="3161219"/>
                </a:ln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lnTo>
                  <a:pt x="4826310" y="3161219"/>
                </a:ln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lnTo>
                  <a:pt x="3147947" y="3161219"/>
                </a:ln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lnTo>
                  <a:pt x="3134159" y="3161219"/>
                </a:ln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lnTo>
                  <a:pt x="1455796" y="3161219"/>
                </a:ln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lnTo>
                  <a:pt x="1442008" y="3161219"/>
                </a:ln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lnTo>
                  <a:pt x="10909360" y="2447425"/>
                </a:lnTo>
                <a:cubicBezTo>
                  <a:pt x="10962636" y="2718331"/>
                  <a:pt x="11177479" y="2933128"/>
                  <a:pt x="11452669" y="2992271"/>
                </a:cubicBezTo>
                <a:cubicBezTo>
                  <a:pt x="11399394" y="2721365"/>
                  <a:pt x="11184550" y="2506568"/>
                  <a:pt x="10909360" y="2447425"/>
                </a:cubicBezTo>
                <a:lnTo>
                  <a:pt x="10602109" y="2447425"/>
                </a:lnTo>
                <a:cubicBezTo>
                  <a:pt x="10326919" y="2506568"/>
                  <a:pt x="10112075" y="2721365"/>
                  <a:pt x="10058800" y="2992271"/>
                </a:cubicBezTo>
                <a:cubicBezTo>
                  <a:pt x="10333990" y="2933128"/>
                  <a:pt x="10548833" y="2718331"/>
                  <a:pt x="10602109" y="2447425"/>
                </a:cubicBezTo>
                <a:lnTo>
                  <a:pt x="9217207" y="2447425"/>
                </a:lnTo>
                <a:cubicBezTo>
                  <a:pt x="9270483" y="2718331"/>
                  <a:pt x="9485326" y="2933128"/>
                  <a:pt x="9760516" y="2992271"/>
                </a:cubicBezTo>
                <a:cubicBezTo>
                  <a:pt x="9707241" y="2721365"/>
                  <a:pt x="9492397" y="2506568"/>
                  <a:pt x="9217207" y="2447425"/>
                </a:cubicBezTo>
                <a:lnTo>
                  <a:pt x="8909958" y="2447425"/>
                </a:lnTo>
                <a:cubicBezTo>
                  <a:pt x="8634768" y="2506568"/>
                  <a:pt x="8419924" y="2721365"/>
                  <a:pt x="8366649" y="2992271"/>
                </a:cubicBezTo>
                <a:cubicBezTo>
                  <a:pt x="8641839" y="2933128"/>
                  <a:pt x="8856682" y="2718331"/>
                  <a:pt x="8909958" y="2447425"/>
                </a:cubicBezTo>
                <a:lnTo>
                  <a:pt x="7525056" y="2447425"/>
                </a:lnTo>
                <a:cubicBezTo>
                  <a:pt x="7578332" y="2718331"/>
                  <a:pt x="7793175" y="2933128"/>
                  <a:pt x="8068365" y="2992271"/>
                </a:cubicBezTo>
                <a:cubicBezTo>
                  <a:pt x="8015090" y="2721365"/>
                  <a:pt x="7800246" y="2506568"/>
                  <a:pt x="7525056" y="2447425"/>
                </a:cubicBezTo>
                <a:lnTo>
                  <a:pt x="7217807" y="2447425"/>
                </a:lnTo>
                <a:cubicBezTo>
                  <a:pt x="6942617" y="2506568"/>
                  <a:pt x="6727773" y="2721365"/>
                  <a:pt x="6674498" y="2992271"/>
                </a:cubicBezTo>
                <a:cubicBezTo>
                  <a:pt x="6949688" y="2933128"/>
                  <a:pt x="7164531" y="2718331"/>
                  <a:pt x="7217807" y="2447425"/>
                </a:cubicBezTo>
                <a:lnTo>
                  <a:pt x="5832905" y="2447425"/>
                </a:lnTo>
                <a:cubicBezTo>
                  <a:pt x="5886181" y="2718331"/>
                  <a:pt x="6101024" y="2933128"/>
                  <a:pt x="6376214" y="2992271"/>
                </a:cubicBezTo>
                <a:cubicBezTo>
                  <a:pt x="6322939" y="2721365"/>
                  <a:pt x="6108095" y="2506568"/>
                  <a:pt x="5832905" y="2447425"/>
                </a:cubicBezTo>
                <a:lnTo>
                  <a:pt x="5525656" y="2447425"/>
                </a:lnTo>
                <a:cubicBezTo>
                  <a:pt x="5250466" y="2506568"/>
                  <a:pt x="5035622" y="2721365"/>
                  <a:pt x="4982347" y="2992271"/>
                </a:cubicBezTo>
                <a:cubicBezTo>
                  <a:pt x="5257537" y="2933128"/>
                  <a:pt x="5472380" y="2718331"/>
                  <a:pt x="5525656" y="2447425"/>
                </a:cubicBezTo>
                <a:lnTo>
                  <a:pt x="4140754" y="2447425"/>
                </a:lnTo>
                <a:cubicBezTo>
                  <a:pt x="4194030" y="2718331"/>
                  <a:pt x="4408873" y="2933128"/>
                  <a:pt x="4684063" y="2992271"/>
                </a:cubicBezTo>
                <a:cubicBezTo>
                  <a:pt x="4630788" y="2721365"/>
                  <a:pt x="4415944" y="2506568"/>
                  <a:pt x="4140754" y="2447425"/>
                </a:cubicBezTo>
                <a:lnTo>
                  <a:pt x="3833505" y="2447425"/>
                </a:lnTo>
                <a:cubicBezTo>
                  <a:pt x="3558315" y="2506568"/>
                  <a:pt x="3343471" y="2721365"/>
                  <a:pt x="3290196" y="2992271"/>
                </a:cubicBezTo>
                <a:cubicBezTo>
                  <a:pt x="3565386" y="2933128"/>
                  <a:pt x="3780229" y="2718331"/>
                  <a:pt x="3833505" y="2447425"/>
                </a:cubicBezTo>
                <a:lnTo>
                  <a:pt x="2448603" y="2447425"/>
                </a:lnTo>
                <a:cubicBezTo>
                  <a:pt x="2501879" y="2718331"/>
                  <a:pt x="2716722" y="2933128"/>
                  <a:pt x="2991912" y="2992271"/>
                </a:cubicBezTo>
                <a:cubicBezTo>
                  <a:pt x="2938637" y="2721365"/>
                  <a:pt x="2723793" y="2506568"/>
                  <a:pt x="2448603" y="2447425"/>
                </a:cubicBezTo>
                <a:lnTo>
                  <a:pt x="2141354" y="2447425"/>
                </a:lnTo>
                <a:cubicBezTo>
                  <a:pt x="1866164" y="2506568"/>
                  <a:pt x="1651320" y="2721365"/>
                  <a:pt x="1598045" y="2992271"/>
                </a:cubicBezTo>
                <a:cubicBezTo>
                  <a:pt x="1873235" y="2933128"/>
                  <a:pt x="2088078" y="2718331"/>
                  <a:pt x="2141354" y="2447425"/>
                </a:cubicBezTo>
                <a:lnTo>
                  <a:pt x="756452" y="2447425"/>
                </a:lnTo>
                <a:cubicBezTo>
                  <a:pt x="809728" y="2718331"/>
                  <a:pt x="1024571" y="2933128"/>
                  <a:pt x="1299761" y="2992271"/>
                </a:cubicBezTo>
                <a:cubicBezTo>
                  <a:pt x="1246486" y="2721365"/>
                  <a:pt x="1031642" y="2506568"/>
                  <a:pt x="756452" y="2447425"/>
                </a:cubicBezTo>
                <a:lnTo>
                  <a:pt x="12192000" y="2344615"/>
                </a:ln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lnTo>
                  <a:pt x="10767111" y="2302594"/>
                </a:ln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lnTo>
                  <a:pt x="10744358" y="2302594"/>
                </a:ln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lnTo>
                  <a:pt x="9074958" y="2302594"/>
                </a:ln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lnTo>
                  <a:pt x="9052207" y="2302594"/>
                </a:ln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lnTo>
                  <a:pt x="7382807" y="2302594"/>
                </a:ln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lnTo>
                  <a:pt x="7360056" y="2302594"/>
                </a:ln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lnTo>
                  <a:pt x="5690656" y="2302594"/>
                </a:ln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lnTo>
                  <a:pt x="5667905" y="2302594"/>
                </a:ln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lnTo>
                  <a:pt x="3998505" y="2302594"/>
                </a:ln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lnTo>
                  <a:pt x="3975754" y="2302594"/>
                </a:ln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lnTo>
                  <a:pt x="2306354" y="2302594"/>
                </a:ln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lnTo>
                  <a:pt x="2283603" y="2302594"/>
                </a:ln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lnTo>
                  <a:pt x="614203" y="2302594"/>
                </a:ln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lnTo>
                  <a:pt x="591452" y="2302594"/>
                </a:ln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lnTo>
                  <a:pt x="11452667" y="1608087"/>
                </a:lnTo>
                <a:cubicBezTo>
                  <a:pt x="11177477" y="1666766"/>
                  <a:pt x="10962633" y="1879876"/>
                  <a:pt x="10909358" y="2148655"/>
                </a:cubicBezTo>
                <a:cubicBezTo>
                  <a:pt x="11184548" y="2089976"/>
                  <a:pt x="11399391" y="1876866"/>
                  <a:pt x="11452667" y="1608087"/>
                </a:cubicBezTo>
                <a:lnTo>
                  <a:pt x="10058800" y="1608087"/>
                </a:lnTo>
                <a:cubicBezTo>
                  <a:pt x="10112076" y="1876866"/>
                  <a:pt x="10326919" y="2089976"/>
                  <a:pt x="10602109" y="2148655"/>
                </a:cubicBezTo>
                <a:cubicBezTo>
                  <a:pt x="10548834" y="1879876"/>
                  <a:pt x="10333990" y="1666766"/>
                  <a:pt x="10058800" y="1608087"/>
                </a:cubicBezTo>
                <a:lnTo>
                  <a:pt x="9760514" y="1608087"/>
                </a:lnTo>
                <a:cubicBezTo>
                  <a:pt x="9485324" y="1666766"/>
                  <a:pt x="9270480" y="1879876"/>
                  <a:pt x="9217205" y="2148655"/>
                </a:cubicBezTo>
                <a:cubicBezTo>
                  <a:pt x="9492395" y="2089976"/>
                  <a:pt x="9707238" y="1876866"/>
                  <a:pt x="9760514" y="1608087"/>
                </a:cubicBezTo>
                <a:lnTo>
                  <a:pt x="8366649" y="1608087"/>
                </a:lnTo>
                <a:cubicBezTo>
                  <a:pt x="8419925" y="1876866"/>
                  <a:pt x="8634768" y="2089976"/>
                  <a:pt x="8909958" y="2148655"/>
                </a:cubicBezTo>
                <a:cubicBezTo>
                  <a:pt x="8856683" y="1879876"/>
                  <a:pt x="8641839" y="1666766"/>
                  <a:pt x="8366649" y="1608087"/>
                </a:cubicBezTo>
                <a:lnTo>
                  <a:pt x="8068363" y="1608087"/>
                </a:lnTo>
                <a:cubicBezTo>
                  <a:pt x="7793173" y="1666766"/>
                  <a:pt x="7578329" y="1879876"/>
                  <a:pt x="7525054" y="2148655"/>
                </a:cubicBezTo>
                <a:cubicBezTo>
                  <a:pt x="7800244" y="2089976"/>
                  <a:pt x="8015087" y="1876866"/>
                  <a:pt x="8068363" y="1608087"/>
                </a:cubicBezTo>
                <a:lnTo>
                  <a:pt x="6674498" y="1608087"/>
                </a:lnTo>
                <a:cubicBezTo>
                  <a:pt x="6727774" y="1876866"/>
                  <a:pt x="6942617" y="2089976"/>
                  <a:pt x="7217807" y="2148655"/>
                </a:cubicBezTo>
                <a:cubicBezTo>
                  <a:pt x="7164532" y="1879876"/>
                  <a:pt x="6949688" y="1666766"/>
                  <a:pt x="6674498" y="1608087"/>
                </a:cubicBezTo>
                <a:lnTo>
                  <a:pt x="6376212" y="1608087"/>
                </a:lnTo>
                <a:cubicBezTo>
                  <a:pt x="6101022" y="1666766"/>
                  <a:pt x="5886178" y="1879876"/>
                  <a:pt x="5832903" y="2148655"/>
                </a:cubicBezTo>
                <a:cubicBezTo>
                  <a:pt x="6108093" y="2089976"/>
                  <a:pt x="6322936" y="1876866"/>
                  <a:pt x="6376212" y="1608087"/>
                </a:cubicBezTo>
                <a:lnTo>
                  <a:pt x="4982347" y="1608087"/>
                </a:lnTo>
                <a:cubicBezTo>
                  <a:pt x="5035623" y="1876866"/>
                  <a:pt x="5250466" y="2089976"/>
                  <a:pt x="5525656" y="2148655"/>
                </a:cubicBezTo>
                <a:cubicBezTo>
                  <a:pt x="5472381" y="1879876"/>
                  <a:pt x="5257537" y="1666766"/>
                  <a:pt x="4982347" y="1608087"/>
                </a:cubicBezTo>
                <a:lnTo>
                  <a:pt x="4684061" y="1608087"/>
                </a:lnTo>
                <a:cubicBezTo>
                  <a:pt x="4408871" y="1666766"/>
                  <a:pt x="4194027" y="1879876"/>
                  <a:pt x="4140752" y="2148655"/>
                </a:cubicBezTo>
                <a:cubicBezTo>
                  <a:pt x="4415942" y="2089976"/>
                  <a:pt x="4630785" y="1876866"/>
                  <a:pt x="4684061" y="1608087"/>
                </a:cubicBezTo>
                <a:lnTo>
                  <a:pt x="3290196" y="1608087"/>
                </a:lnTo>
                <a:cubicBezTo>
                  <a:pt x="3343472" y="1876866"/>
                  <a:pt x="3558315" y="2089976"/>
                  <a:pt x="3833505" y="2148655"/>
                </a:cubicBezTo>
                <a:cubicBezTo>
                  <a:pt x="3780230" y="1879876"/>
                  <a:pt x="3565386" y="1666766"/>
                  <a:pt x="3290196" y="1608087"/>
                </a:cubicBezTo>
                <a:lnTo>
                  <a:pt x="2991910" y="1608087"/>
                </a:lnTo>
                <a:cubicBezTo>
                  <a:pt x="2716720" y="1666766"/>
                  <a:pt x="2501876" y="1879876"/>
                  <a:pt x="2448601" y="2148655"/>
                </a:cubicBezTo>
                <a:cubicBezTo>
                  <a:pt x="2723791" y="2089976"/>
                  <a:pt x="2938634" y="1876866"/>
                  <a:pt x="2991910" y="1608087"/>
                </a:cubicBezTo>
                <a:lnTo>
                  <a:pt x="1598045" y="1608087"/>
                </a:lnTo>
                <a:cubicBezTo>
                  <a:pt x="1651321" y="1876866"/>
                  <a:pt x="1866164" y="2089976"/>
                  <a:pt x="2141354" y="2148655"/>
                </a:cubicBezTo>
                <a:cubicBezTo>
                  <a:pt x="2088079" y="1879876"/>
                  <a:pt x="1873235" y="1666766"/>
                  <a:pt x="1598045" y="1608087"/>
                </a:cubicBezTo>
                <a:lnTo>
                  <a:pt x="1299759" y="1608087"/>
                </a:lnTo>
                <a:cubicBezTo>
                  <a:pt x="1024569" y="1666766"/>
                  <a:pt x="809725" y="1879876"/>
                  <a:pt x="756450" y="2148655"/>
                </a:cubicBezTo>
                <a:cubicBezTo>
                  <a:pt x="1031640" y="2089976"/>
                  <a:pt x="1246483" y="1876866"/>
                  <a:pt x="1299759" y="1608087"/>
                </a:cubicBezTo>
                <a:lnTo>
                  <a:pt x="0" y="1504081"/>
                </a:ln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lnTo>
                  <a:pt x="11608704" y="1464394"/>
                </a:ln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lnTo>
                  <a:pt x="11594916" y="1464394"/>
                </a:ln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lnTo>
                  <a:pt x="9916551" y="1464394"/>
                </a:ln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lnTo>
                  <a:pt x="9902763" y="1464394"/>
                </a:ln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lnTo>
                  <a:pt x="8224400" y="1464394"/>
                </a:ln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lnTo>
                  <a:pt x="8210612" y="1464394"/>
                </a:ln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lnTo>
                  <a:pt x="6532249" y="1464394"/>
                </a:ln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lnTo>
                  <a:pt x="6518461" y="1464394"/>
                </a:ln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lnTo>
                  <a:pt x="4840098" y="1464394"/>
                </a:ln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lnTo>
                  <a:pt x="4826310" y="1464394"/>
                </a:ln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lnTo>
                  <a:pt x="3147947" y="1464394"/>
                </a:ln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lnTo>
                  <a:pt x="3134159" y="1464394"/>
                </a:ln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lnTo>
                  <a:pt x="1455796" y="1464394"/>
                </a:ln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lnTo>
                  <a:pt x="1442008" y="1464394"/>
                </a:ln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lnTo>
                  <a:pt x="10909360" y="750600"/>
                </a:lnTo>
                <a:cubicBezTo>
                  <a:pt x="10962636" y="1021506"/>
                  <a:pt x="11177479" y="1236303"/>
                  <a:pt x="11452669" y="1295446"/>
                </a:cubicBezTo>
                <a:cubicBezTo>
                  <a:pt x="11399394" y="1024540"/>
                  <a:pt x="11184550" y="809743"/>
                  <a:pt x="10909360" y="750600"/>
                </a:cubicBezTo>
                <a:lnTo>
                  <a:pt x="10602109" y="750600"/>
                </a:lnTo>
                <a:cubicBezTo>
                  <a:pt x="10326919" y="809743"/>
                  <a:pt x="10112075" y="1024540"/>
                  <a:pt x="10058800" y="1295446"/>
                </a:cubicBezTo>
                <a:cubicBezTo>
                  <a:pt x="10333990" y="1236303"/>
                  <a:pt x="10548833" y="1021506"/>
                  <a:pt x="10602109" y="750600"/>
                </a:cubicBezTo>
                <a:lnTo>
                  <a:pt x="9217207" y="750600"/>
                </a:lnTo>
                <a:cubicBezTo>
                  <a:pt x="9270483" y="1021506"/>
                  <a:pt x="9485326" y="1236303"/>
                  <a:pt x="9760516" y="1295446"/>
                </a:cubicBezTo>
                <a:cubicBezTo>
                  <a:pt x="9707241" y="1024540"/>
                  <a:pt x="9492397" y="809743"/>
                  <a:pt x="9217207" y="750600"/>
                </a:cubicBezTo>
                <a:lnTo>
                  <a:pt x="8909958" y="750600"/>
                </a:lnTo>
                <a:cubicBezTo>
                  <a:pt x="8634768" y="809743"/>
                  <a:pt x="8419924" y="1024540"/>
                  <a:pt x="8366649" y="1295446"/>
                </a:cubicBezTo>
                <a:cubicBezTo>
                  <a:pt x="8641839" y="1236303"/>
                  <a:pt x="8856682" y="1021506"/>
                  <a:pt x="8909958" y="750600"/>
                </a:cubicBezTo>
                <a:lnTo>
                  <a:pt x="7525056" y="750600"/>
                </a:lnTo>
                <a:cubicBezTo>
                  <a:pt x="7578332" y="1021506"/>
                  <a:pt x="7793175" y="1236303"/>
                  <a:pt x="8068365" y="1295446"/>
                </a:cubicBezTo>
                <a:cubicBezTo>
                  <a:pt x="8015090" y="1024540"/>
                  <a:pt x="7800246" y="809743"/>
                  <a:pt x="7525056" y="750600"/>
                </a:cubicBezTo>
                <a:lnTo>
                  <a:pt x="7217807" y="750600"/>
                </a:lnTo>
                <a:cubicBezTo>
                  <a:pt x="6942617" y="809743"/>
                  <a:pt x="6727773" y="1024540"/>
                  <a:pt x="6674498" y="1295446"/>
                </a:cubicBezTo>
                <a:cubicBezTo>
                  <a:pt x="6949688" y="1236303"/>
                  <a:pt x="7164531" y="1021506"/>
                  <a:pt x="7217807" y="750600"/>
                </a:cubicBezTo>
                <a:lnTo>
                  <a:pt x="5832905" y="750600"/>
                </a:lnTo>
                <a:cubicBezTo>
                  <a:pt x="5886181" y="1021506"/>
                  <a:pt x="6101024" y="1236303"/>
                  <a:pt x="6376214" y="1295446"/>
                </a:cubicBezTo>
                <a:cubicBezTo>
                  <a:pt x="6322939" y="1024540"/>
                  <a:pt x="6108095" y="809743"/>
                  <a:pt x="5832905" y="750600"/>
                </a:cubicBezTo>
                <a:lnTo>
                  <a:pt x="5525656" y="750600"/>
                </a:lnTo>
                <a:cubicBezTo>
                  <a:pt x="5250466" y="809743"/>
                  <a:pt x="5035622" y="1024540"/>
                  <a:pt x="4982347" y="1295446"/>
                </a:cubicBezTo>
                <a:cubicBezTo>
                  <a:pt x="5257537" y="1236303"/>
                  <a:pt x="5472380" y="1021506"/>
                  <a:pt x="5525656" y="750600"/>
                </a:cubicBezTo>
                <a:lnTo>
                  <a:pt x="4140754" y="750600"/>
                </a:lnTo>
                <a:cubicBezTo>
                  <a:pt x="4194030" y="1021506"/>
                  <a:pt x="4408873" y="1236303"/>
                  <a:pt x="4684063" y="1295446"/>
                </a:cubicBezTo>
                <a:cubicBezTo>
                  <a:pt x="4630788" y="1024540"/>
                  <a:pt x="4415944" y="809743"/>
                  <a:pt x="4140754" y="750600"/>
                </a:cubicBezTo>
                <a:lnTo>
                  <a:pt x="3833505" y="750600"/>
                </a:lnTo>
                <a:cubicBezTo>
                  <a:pt x="3558315" y="809743"/>
                  <a:pt x="3343471" y="1024540"/>
                  <a:pt x="3290196" y="1295446"/>
                </a:cubicBezTo>
                <a:cubicBezTo>
                  <a:pt x="3565386" y="1236303"/>
                  <a:pt x="3780229" y="1021506"/>
                  <a:pt x="3833505" y="750600"/>
                </a:cubicBezTo>
                <a:lnTo>
                  <a:pt x="2448603" y="750600"/>
                </a:lnTo>
                <a:cubicBezTo>
                  <a:pt x="2501879" y="1021506"/>
                  <a:pt x="2716722" y="1236303"/>
                  <a:pt x="2991912" y="1295446"/>
                </a:cubicBezTo>
                <a:cubicBezTo>
                  <a:pt x="2938637" y="1024540"/>
                  <a:pt x="2723793" y="809743"/>
                  <a:pt x="2448603" y="750600"/>
                </a:cubicBezTo>
                <a:lnTo>
                  <a:pt x="2141354" y="750600"/>
                </a:lnTo>
                <a:cubicBezTo>
                  <a:pt x="1866164" y="809743"/>
                  <a:pt x="1651320" y="1024540"/>
                  <a:pt x="1598045" y="1295446"/>
                </a:cubicBezTo>
                <a:cubicBezTo>
                  <a:pt x="1873235" y="1236303"/>
                  <a:pt x="2088078" y="1021506"/>
                  <a:pt x="2141354" y="750600"/>
                </a:cubicBezTo>
                <a:lnTo>
                  <a:pt x="756452" y="750600"/>
                </a:lnTo>
                <a:cubicBezTo>
                  <a:pt x="809728" y="1021506"/>
                  <a:pt x="1024571" y="1236303"/>
                  <a:pt x="1299761" y="1295446"/>
                </a:cubicBezTo>
                <a:cubicBezTo>
                  <a:pt x="1246486" y="1024540"/>
                  <a:pt x="1031642" y="809743"/>
                  <a:pt x="756452" y="750600"/>
                </a:cubicBezTo>
                <a:lnTo>
                  <a:pt x="12192000" y="647790"/>
                </a:ln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lnTo>
                  <a:pt x="10767111" y="605769"/>
                </a:ln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lnTo>
                  <a:pt x="10744358" y="605769"/>
                </a:ln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lnTo>
                  <a:pt x="9074958" y="605769"/>
                </a:ln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lnTo>
                  <a:pt x="9052207" y="605769"/>
                </a:ln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lnTo>
                  <a:pt x="7382807" y="605769"/>
                </a:ln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lnTo>
                  <a:pt x="5690656" y="605769"/>
                </a:ln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lnTo>
                  <a:pt x="5667905" y="605769"/>
                </a:ln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lnTo>
                  <a:pt x="3998505" y="605769"/>
                </a:ln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lnTo>
                  <a:pt x="3975754" y="605769"/>
                </a:ln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lnTo>
                  <a:pt x="2306354" y="605769"/>
                </a:ln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lnTo>
                  <a:pt x="2283603" y="605769"/>
                </a:ln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lnTo>
                  <a:pt x="614203" y="605769"/>
                </a:ln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lnTo>
                  <a:pt x="7360056" y="605769"/>
                </a:ln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lnTo>
                  <a:pt x="591452" y="605769"/>
                </a:ln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lnTo>
                  <a:pt x="11969013" y="0"/>
                </a:lnTo>
                <a:lnTo>
                  <a:pt x="12180097" y="0"/>
                </a:lnTo>
                <a:cubicBezTo>
                  <a:pt x="12184579" y="2797"/>
                  <a:pt x="12188307" y="6390"/>
                  <a:pt x="12192000" y="10016"/>
                </a:cubicBezTo>
                <a:lnTo>
                  <a:pt x="12192000" y="210008"/>
                </a:lnTo>
                <a:cubicBezTo>
                  <a:pt x="12135666" y="124006"/>
                  <a:pt x="12059786" y="51396"/>
                  <a:pt x="11969013" y="0"/>
                </a:cubicBezTo>
                <a:lnTo>
                  <a:pt x="11640695" y="0"/>
                </a:lnTo>
                <a:lnTo>
                  <a:pt x="11775234" y="0"/>
                </a:lnTo>
                <a:cubicBezTo>
                  <a:pt x="11842228" y="193636"/>
                  <a:pt x="11995970" y="348667"/>
                  <a:pt x="12192000" y="421829"/>
                </a:cubicBezTo>
                <a:lnTo>
                  <a:pt x="12192000" y="553832"/>
                </a:lnTo>
                <a:cubicBezTo>
                  <a:pt x="11924422" y="471599"/>
                  <a:pt x="11715712" y="262771"/>
                  <a:pt x="11640695" y="0"/>
                </a:cubicBezTo>
                <a:lnTo>
                  <a:pt x="11023379" y="0"/>
                </a:ln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lnTo>
                  <a:pt x="9949555" y="0"/>
                </a:ln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lnTo>
                  <a:pt x="9331225" y="0"/>
                </a:ln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lnTo>
                  <a:pt x="8257405" y="0"/>
                </a:ln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lnTo>
                  <a:pt x="7639075" y="0"/>
                </a:ln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lnTo>
                  <a:pt x="6565254" y="0"/>
                </a:ln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lnTo>
                  <a:pt x="5946924" y="0"/>
                </a:ln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lnTo>
                  <a:pt x="4873102" y="0"/>
                </a:ln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lnTo>
                  <a:pt x="4254773" y="0"/>
                </a:ln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lnTo>
                  <a:pt x="3180951" y="0"/>
                </a:ln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lnTo>
                  <a:pt x="2562622" y="0"/>
                </a:ln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lnTo>
                  <a:pt x="1488800" y="0"/>
                </a:ln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lnTo>
                  <a:pt x="870471" y="0"/>
                </a:ln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lnTo>
                  <a:pt x="126374" y="0"/>
                </a:ln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45" name="Line 3"/>
          <p:cNvSpPr/>
          <p:nvPr/>
        </p:nvSpPr>
        <p:spPr>
          <a:xfrm flipV="1">
            <a:off x="8386560" y="5263920"/>
            <a:ext cx="0" cy="914400"/>
          </a:xfrm>
          <a:prstGeom prst="line">
            <a:avLst/>
          </a:prstGeom>
          <a:ln w="19080">
            <a:solidFill>
              <a:schemeClr val="accent1">
                <a:lumMod val="75000"/>
              </a:schemeClr>
            </a:solidFill>
            <a:round/>
          </a:ln>
        </p:spPr>
      </p:sp>
      <p:sp>
        <p:nvSpPr>
          <p:cNvPr id="246" name="CustomShape 4"/>
          <p:cNvSpPr/>
          <p:nvPr/>
        </p:nvSpPr>
        <p:spPr>
          <a:xfrm flipH="1">
            <a:off x="-720" y="0"/>
            <a:ext cx="12188520" cy="6858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247" name="CustomShape 5"/>
          <p:cNvSpPr/>
          <p:nvPr/>
        </p:nvSpPr>
        <p:spPr>
          <a:xfrm rot="5400000">
            <a:off x="10800" y="1276200"/>
            <a:ext cx="5569920" cy="4303800"/>
          </a:xfrm>
          <a:custGeom>
            <a:avLst/>
            <a:gdLst/>
            <a:ahLst/>
            <a:rect l="0" t="0" r="r" b="b"/>
            <a:pathLst>
              <a:path w="5593164" h="4305009">
                <a:moveTo>
                  <a:pt x="4985599" y="636203"/>
                </a:moveTo>
                <a:cubicBezTo>
                  <a:pt x="5038875" y="907109"/>
                  <a:pt x="5253718" y="1121906"/>
                  <a:pt x="5528908" y="1181049"/>
                </a:cubicBezTo>
                <a:cubicBezTo>
                  <a:pt x="5475633" y="910143"/>
                  <a:pt x="5260789" y="695346"/>
                  <a:pt x="4985599" y="636203"/>
                </a:cubicBezTo>
                <a:lnTo>
                  <a:pt x="4985599" y="2333028"/>
                </a:lnTo>
                <a:cubicBezTo>
                  <a:pt x="5038875" y="2603934"/>
                  <a:pt x="5253718" y="2818731"/>
                  <a:pt x="5528908" y="2877874"/>
                </a:cubicBezTo>
                <a:cubicBezTo>
                  <a:pt x="5475633" y="2606968"/>
                  <a:pt x="5260789" y="2392171"/>
                  <a:pt x="4985599" y="2333028"/>
                </a:cubicBezTo>
                <a:lnTo>
                  <a:pt x="4985597" y="2034258"/>
                </a:lnTo>
                <a:cubicBezTo>
                  <a:pt x="5260787" y="1975579"/>
                  <a:pt x="5475630" y="1762469"/>
                  <a:pt x="5528906" y="1493690"/>
                </a:cubicBezTo>
                <a:cubicBezTo>
                  <a:pt x="5253716" y="1552369"/>
                  <a:pt x="5038872" y="1765479"/>
                  <a:pt x="4985597" y="2034258"/>
                </a:cubicBezTo>
                <a:lnTo>
                  <a:pt x="4985597" y="3731083"/>
                </a:lnTo>
                <a:cubicBezTo>
                  <a:pt x="5260787" y="3672404"/>
                  <a:pt x="5475630" y="3459294"/>
                  <a:pt x="5528906" y="3190516"/>
                </a:cubicBezTo>
                <a:cubicBezTo>
                  <a:pt x="5253716" y="3249194"/>
                  <a:pt x="5038872" y="3462304"/>
                  <a:pt x="4985597" y="3731083"/>
                </a:cubicBezTo>
                <a:lnTo>
                  <a:pt x="4842232" y="503273"/>
                </a:ln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lnTo>
                  <a:pt x="4842232" y="2200098"/>
                </a:ln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lnTo>
                  <a:pt x="4842232" y="3896923"/>
                </a:ln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lnTo>
                  <a:pt x="4842230" y="469318"/>
                </a:ln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lnTo>
                  <a:pt x="4842230" y="2166144"/>
                </a:ln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lnTo>
                  <a:pt x="4842230" y="3862969"/>
                </a:ln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lnTo>
                  <a:pt x="4135041" y="1181049"/>
                </a:lnTo>
                <a:cubicBezTo>
                  <a:pt x="4410231" y="1121906"/>
                  <a:pt x="4625074" y="907109"/>
                  <a:pt x="4678350" y="636203"/>
                </a:cubicBezTo>
                <a:cubicBezTo>
                  <a:pt x="4403160" y="695346"/>
                  <a:pt x="4188316" y="910143"/>
                  <a:pt x="4135041" y="1181049"/>
                </a:cubicBezTo>
                <a:lnTo>
                  <a:pt x="4135041" y="1493690"/>
                </a:lnTo>
                <a:cubicBezTo>
                  <a:pt x="4188317" y="1762469"/>
                  <a:pt x="4403160" y="1975579"/>
                  <a:pt x="4678350" y="2034258"/>
                </a:cubicBezTo>
                <a:cubicBezTo>
                  <a:pt x="4625075" y="1765479"/>
                  <a:pt x="4410231" y="1552369"/>
                  <a:pt x="4135041" y="1493690"/>
                </a:cubicBezTo>
                <a:lnTo>
                  <a:pt x="4135041" y="2877874"/>
                </a:lnTo>
                <a:cubicBezTo>
                  <a:pt x="4410231" y="2818731"/>
                  <a:pt x="4625074" y="2603934"/>
                  <a:pt x="4678350" y="2333028"/>
                </a:cubicBezTo>
                <a:cubicBezTo>
                  <a:pt x="4403160" y="2392171"/>
                  <a:pt x="4188316" y="2606968"/>
                  <a:pt x="4135041" y="2877874"/>
                </a:cubicBezTo>
                <a:lnTo>
                  <a:pt x="4135041" y="3190516"/>
                </a:lnTo>
                <a:cubicBezTo>
                  <a:pt x="4188317" y="3459294"/>
                  <a:pt x="4403160" y="3672404"/>
                  <a:pt x="4678350" y="3731083"/>
                </a:cubicBezTo>
                <a:cubicBezTo>
                  <a:pt x="4625075" y="3462304"/>
                  <a:pt x="4410231" y="3249194"/>
                  <a:pt x="4135041" y="3190516"/>
                </a:cubicBezTo>
                <a:lnTo>
                  <a:pt x="4103022" y="4305008"/>
                </a:ln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lnTo>
                  <a:pt x="4068511" y="0"/>
                </a:ln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lnTo>
                  <a:pt x="3991674" y="1313979"/>
                </a:ln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lnTo>
                  <a:pt x="3991674" y="1361805"/>
                </a:ln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lnTo>
                  <a:pt x="3991674" y="3010804"/>
                </a:ln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lnTo>
                  <a:pt x="3991674" y="3058630"/>
                </a:ln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lnTo>
                  <a:pt x="3293448" y="636203"/>
                </a:lnTo>
                <a:cubicBezTo>
                  <a:pt x="3346724" y="907109"/>
                  <a:pt x="3561567" y="1121906"/>
                  <a:pt x="3836757" y="1181049"/>
                </a:cubicBezTo>
                <a:cubicBezTo>
                  <a:pt x="3783482" y="910143"/>
                  <a:pt x="3568638" y="695346"/>
                  <a:pt x="3293448" y="636203"/>
                </a:cubicBezTo>
                <a:lnTo>
                  <a:pt x="3293448" y="2333028"/>
                </a:lnTo>
                <a:cubicBezTo>
                  <a:pt x="3346724" y="2603934"/>
                  <a:pt x="3561567" y="2818731"/>
                  <a:pt x="3836757" y="2877874"/>
                </a:cubicBezTo>
                <a:cubicBezTo>
                  <a:pt x="3783482" y="2606968"/>
                  <a:pt x="3568638" y="2392171"/>
                  <a:pt x="3293448" y="2333028"/>
                </a:cubicBezTo>
                <a:lnTo>
                  <a:pt x="3293446" y="2034258"/>
                </a:lnTo>
                <a:cubicBezTo>
                  <a:pt x="3568636" y="1975579"/>
                  <a:pt x="3783479" y="1762469"/>
                  <a:pt x="3836755" y="1493690"/>
                </a:cubicBezTo>
                <a:cubicBezTo>
                  <a:pt x="3561565" y="1552369"/>
                  <a:pt x="3346721" y="1765479"/>
                  <a:pt x="3293446" y="2034258"/>
                </a:cubicBezTo>
                <a:lnTo>
                  <a:pt x="3293446" y="3731083"/>
                </a:lnTo>
                <a:cubicBezTo>
                  <a:pt x="3568636" y="3672404"/>
                  <a:pt x="3783479" y="3459294"/>
                  <a:pt x="3836755" y="3190516"/>
                </a:cubicBezTo>
                <a:cubicBezTo>
                  <a:pt x="3561565" y="3249194"/>
                  <a:pt x="3346721" y="3462304"/>
                  <a:pt x="3293446" y="3731083"/>
                </a:cubicBezTo>
                <a:lnTo>
                  <a:pt x="3150081" y="503273"/>
                </a:ln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lnTo>
                  <a:pt x="3150081" y="2200098"/>
                </a:ln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lnTo>
                  <a:pt x="3150081" y="3896923"/>
                </a:ln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lnTo>
                  <a:pt x="3150079" y="469318"/>
                </a:ln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lnTo>
                  <a:pt x="3150079" y="2166144"/>
                </a:ln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lnTo>
                  <a:pt x="3150079" y="3862969"/>
                </a:ln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lnTo>
                  <a:pt x="2442890" y="1181049"/>
                </a:lnTo>
                <a:cubicBezTo>
                  <a:pt x="2718080" y="1121906"/>
                  <a:pt x="2932923" y="907109"/>
                  <a:pt x="2986199" y="636203"/>
                </a:cubicBezTo>
                <a:cubicBezTo>
                  <a:pt x="2711009" y="695346"/>
                  <a:pt x="2496165" y="910143"/>
                  <a:pt x="2442890" y="1181049"/>
                </a:cubicBezTo>
                <a:lnTo>
                  <a:pt x="2442890" y="1493690"/>
                </a:lnTo>
                <a:cubicBezTo>
                  <a:pt x="2496166" y="1762469"/>
                  <a:pt x="2711009" y="1975579"/>
                  <a:pt x="2986199" y="2034258"/>
                </a:cubicBezTo>
                <a:cubicBezTo>
                  <a:pt x="2932924" y="1765479"/>
                  <a:pt x="2718080" y="1552369"/>
                  <a:pt x="2442890" y="1493690"/>
                </a:cubicBezTo>
                <a:lnTo>
                  <a:pt x="2442890" y="2877874"/>
                </a:lnTo>
                <a:cubicBezTo>
                  <a:pt x="2718080" y="2818731"/>
                  <a:pt x="2932923" y="2603934"/>
                  <a:pt x="2986199" y="2333028"/>
                </a:cubicBezTo>
                <a:cubicBezTo>
                  <a:pt x="2711009" y="2392171"/>
                  <a:pt x="2496165" y="2606968"/>
                  <a:pt x="2442890" y="2877874"/>
                </a:cubicBezTo>
                <a:lnTo>
                  <a:pt x="2442890" y="3190516"/>
                </a:lnTo>
                <a:cubicBezTo>
                  <a:pt x="2496166" y="3459294"/>
                  <a:pt x="2711009" y="3672404"/>
                  <a:pt x="2986199" y="3731083"/>
                </a:cubicBezTo>
                <a:cubicBezTo>
                  <a:pt x="2932924" y="3462304"/>
                  <a:pt x="2718080" y="3249194"/>
                  <a:pt x="2442890" y="3190516"/>
                </a:cubicBezTo>
                <a:lnTo>
                  <a:pt x="2410871" y="4305008"/>
                </a:ln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lnTo>
                  <a:pt x="2376360" y="0"/>
                </a:ln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lnTo>
                  <a:pt x="2299523" y="1313979"/>
                </a:ln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lnTo>
                  <a:pt x="2299523" y="1361805"/>
                </a:ln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lnTo>
                  <a:pt x="2299523" y="3010804"/>
                </a:ln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lnTo>
                  <a:pt x="2299523" y="3058630"/>
                </a:ln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lnTo>
                  <a:pt x="1601297" y="636203"/>
                </a:lnTo>
                <a:cubicBezTo>
                  <a:pt x="1654573" y="907109"/>
                  <a:pt x="1869416" y="1121906"/>
                  <a:pt x="2144606" y="1181049"/>
                </a:cubicBezTo>
                <a:cubicBezTo>
                  <a:pt x="2091331" y="910143"/>
                  <a:pt x="1876487" y="695346"/>
                  <a:pt x="1601297" y="636203"/>
                </a:cubicBezTo>
                <a:lnTo>
                  <a:pt x="1601297" y="2333028"/>
                </a:lnTo>
                <a:cubicBezTo>
                  <a:pt x="1654573" y="2603934"/>
                  <a:pt x="1869416" y="2818731"/>
                  <a:pt x="2144606" y="2877874"/>
                </a:cubicBezTo>
                <a:cubicBezTo>
                  <a:pt x="2091331" y="2606968"/>
                  <a:pt x="1876487" y="2392171"/>
                  <a:pt x="1601297" y="2333028"/>
                </a:cubicBezTo>
                <a:lnTo>
                  <a:pt x="1601295" y="2034258"/>
                </a:lnTo>
                <a:cubicBezTo>
                  <a:pt x="1876485" y="1975579"/>
                  <a:pt x="2091328" y="1762469"/>
                  <a:pt x="2144604" y="1493690"/>
                </a:cubicBezTo>
                <a:cubicBezTo>
                  <a:pt x="1869414" y="1552369"/>
                  <a:pt x="1654570" y="1765479"/>
                  <a:pt x="1601295" y="2034258"/>
                </a:cubicBezTo>
                <a:lnTo>
                  <a:pt x="1601295" y="3731083"/>
                </a:lnTo>
                <a:cubicBezTo>
                  <a:pt x="1876485" y="3672404"/>
                  <a:pt x="2091328" y="3459294"/>
                  <a:pt x="2144604" y="3190516"/>
                </a:cubicBezTo>
                <a:cubicBezTo>
                  <a:pt x="1869414" y="3249194"/>
                  <a:pt x="1654570" y="3462304"/>
                  <a:pt x="1601295" y="3731083"/>
                </a:cubicBezTo>
                <a:lnTo>
                  <a:pt x="1457930" y="503273"/>
                </a:ln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lnTo>
                  <a:pt x="1457930" y="2200098"/>
                </a:ln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lnTo>
                  <a:pt x="1457930" y="3896923"/>
                </a:ln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lnTo>
                  <a:pt x="1457928" y="469318"/>
                </a:ln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lnTo>
                  <a:pt x="1457928" y="2166144"/>
                </a:ln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lnTo>
                  <a:pt x="1457928" y="3862969"/>
                </a:ln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lnTo>
                  <a:pt x="750739" y="1181049"/>
                </a:lnTo>
                <a:cubicBezTo>
                  <a:pt x="1025929" y="1121906"/>
                  <a:pt x="1240772" y="907109"/>
                  <a:pt x="1294048" y="636203"/>
                </a:cubicBezTo>
                <a:cubicBezTo>
                  <a:pt x="1018858" y="695346"/>
                  <a:pt x="804014" y="910143"/>
                  <a:pt x="750739" y="1181049"/>
                </a:cubicBezTo>
                <a:lnTo>
                  <a:pt x="750739" y="1493690"/>
                </a:lnTo>
                <a:cubicBezTo>
                  <a:pt x="804015" y="1762469"/>
                  <a:pt x="1018858" y="1975579"/>
                  <a:pt x="1294048" y="2034258"/>
                </a:cubicBezTo>
                <a:cubicBezTo>
                  <a:pt x="1240773" y="1765479"/>
                  <a:pt x="1025929" y="1552369"/>
                  <a:pt x="750739" y="1493690"/>
                </a:cubicBezTo>
                <a:lnTo>
                  <a:pt x="750739" y="2877874"/>
                </a:lnTo>
                <a:cubicBezTo>
                  <a:pt x="1025929" y="2818731"/>
                  <a:pt x="1240772" y="2603934"/>
                  <a:pt x="1294048" y="2333028"/>
                </a:cubicBezTo>
                <a:cubicBezTo>
                  <a:pt x="1018858" y="2392171"/>
                  <a:pt x="804014" y="2606968"/>
                  <a:pt x="750739" y="2877874"/>
                </a:cubicBezTo>
                <a:lnTo>
                  <a:pt x="750739" y="3190516"/>
                </a:lnTo>
                <a:cubicBezTo>
                  <a:pt x="804015" y="3459294"/>
                  <a:pt x="1018858" y="3672404"/>
                  <a:pt x="1294048" y="3731083"/>
                </a:cubicBezTo>
                <a:cubicBezTo>
                  <a:pt x="1240773" y="3462304"/>
                  <a:pt x="1025929" y="3249194"/>
                  <a:pt x="750739" y="3190516"/>
                </a:cubicBezTo>
                <a:lnTo>
                  <a:pt x="718720" y="4305008"/>
                </a:ln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lnTo>
                  <a:pt x="684209" y="0"/>
                </a:ln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lnTo>
                  <a:pt x="607372" y="1313979"/>
                </a:ln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lnTo>
                  <a:pt x="607372" y="1361805"/>
                </a:ln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lnTo>
                  <a:pt x="607372" y="3010804"/>
                </a:ln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lnTo>
                  <a:pt x="607372" y="3058630"/>
                </a:ln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lnTo>
                  <a:pt x="0" y="116373"/>
                </a:lnTo>
                <a:lnTo>
                  <a:pt x="0" y="0"/>
                </a:lnTo>
                <a:lnTo>
                  <a:pt x="90880" y="0"/>
                </a:lnTo>
                <a:lnTo>
                  <a:pt x="22652" y="76659"/>
                </a:lnTo>
                <a:lnTo>
                  <a:pt x="0" y="443121"/>
                </a:ln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lnTo>
                  <a:pt x="0" y="1070142"/>
                </a:ln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lnTo>
                  <a:pt x="0" y="2139063"/>
                </a:ln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lnTo>
                  <a:pt x="0" y="2766967"/>
                </a:ln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lnTo>
                  <a:pt x="0" y="3835888"/>
                </a:ln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lnTo>
                  <a:pt x="0" y="4056079"/>
                </a:ln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lnTo>
                  <a:pt x="0" y="4305008"/>
                </a:lnTo>
                <a:lnTo>
                  <a:pt x="0" y="4256099"/>
                </a:lnTo>
                <a:lnTo>
                  <a:pt x="8327" y="4271827"/>
                </a:lnTo>
                <a:lnTo>
                  <a:pt x="35009" y="4305008"/>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48" name="CustomShape 6"/>
          <p:cNvSpPr/>
          <p:nvPr/>
        </p:nvSpPr>
        <p:spPr>
          <a:xfrm>
            <a:off x="4228560" y="620640"/>
            <a:ext cx="7322760" cy="559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49" name="TextShape 7"/>
          <p:cNvSpPr txBox="1"/>
          <p:nvPr/>
        </p:nvSpPr>
        <p:spPr>
          <a:xfrm>
            <a:off x="4713120" y="1105200"/>
            <a:ext cx="6353640" cy="3023640"/>
          </a:xfrm>
          <a:prstGeom prst="rect">
            <a:avLst/>
          </a:prstGeom>
          <a:noFill/>
          <a:ln>
            <a:noFill/>
          </a:ln>
        </p:spPr>
        <p:txBody>
          <a:bodyPr anchor="b"/>
          <a:p>
            <a:pPr algn="ctr">
              <a:lnSpc>
                <a:spcPct val="100000"/>
              </a:lnSpc>
            </a:pPr>
            <a:r>
              <a:rPr lang="en-US" sz="4800" strike="noStrike">
                <a:solidFill>
                  <a:srgbClr val="ffffff"/>
                </a:solidFill>
                <a:latin typeface="Tw Cen MT Condensed"/>
              </a:rPr>
              <a:t>In classe …</a:t>
            </a:r>
            <a:r>
              <a:rPr lang="en-US" sz="4800" strike="noStrike">
                <a:solidFill>
                  <a:srgbClr val="ffffff"/>
                </a:solidFill>
                <a:latin typeface="Tw Cen MT Condensed"/>
              </a:rPr>
              <a:t>
</a:t>
            </a:r>
            <a:r>
              <a:rPr b="1" lang="en-US" sz="4800" strike="noStrike">
                <a:solidFill>
                  <a:srgbClr val="ffffff"/>
                </a:solidFill>
                <a:latin typeface="Tw Cen MT Condensed"/>
              </a:rPr>
              <a:t>LA PAROLA AL PROF. LORUSSo</a:t>
            </a:r>
            <a:r>
              <a:rPr lang="en-US" sz="4800" strike="noStrike">
                <a:solidFill>
                  <a:srgbClr val="ffffff"/>
                </a:solidFill>
                <a:latin typeface="Tw Cen MT Condensed"/>
              </a:rPr>
              <a:t>
</a:t>
            </a:r>
            <a:endParaRPr/>
          </a:p>
        </p:txBody>
      </p:sp>
      <p:sp>
        <p:nvSpPr>
          <p:cNvPr id="250" name="Line 8"/>
          <p:cNvSpPr/>
          <p:nvPr/>
        </p:nvSpPr>
        <p:spPr>
          <a:xfrm>
            <a:off x="4842720" y="4214160"/>
            <a:ext cx="5120640" cy="0"/>
          </a:xfrm>
          <a:prstGeom prst="line">
            <a:avLst/>
          </a:prstGeom>
          <a:ln w="19080">
            <a:solidFill>
              <a:srgbClr val="ffffff"/>
            </a:solidFill>
            <a:round/>
          </a:ln>
        </p:spPr>
      </p:sp>
      <p:sp>
        <p:nvSpPr>
          <p:cNvPr id="251" name="CustomShape 9"/>
          <p:cNvSpPr/>
          <p:nvPr/>
        </p:nvSpPr>
        <p:spPr>
          <a:xfrm>
            <a:off x="4064040" y="0"/>
            <a:ext cx="16416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Tree>
  </p:cSld>
  <p:transition spd="slow">
    <p:fade/>
  </p:transition>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52" name="CustomShape 1"/>
          <p:cNvSpPr/>
          <p:nvPr/>
        </p:nvSpPr>
        <p:spPr>
          <a:xfrm>
            <a:off x="3240" y="0"/>
            <a:ext cx="12188520" cy="6858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53" name="TextShape 2"/>
          <p:cNvSpPr txBox="1"/>
          <p:nvPr/>
        </p:nvSpPr>
        <p:spPr>
          <a:xfrm>
            <a:off x="613440" y="685800"/>
            <a:ext cx="3487680" cy="5278320"/>
          </a:xfrm>
          <a:prstGeom prst="rect">
            <a:avLst/>
          </a:prstGeom>
          <a:noFill/>
          <a:ln>
            <a:noFill/>
          </a:ln>
        </p:spPr>
        <p:txBody>
          <a:bodyPr anchor="b"/>
          <a:p>
            <a:pPr algn="r">
              <a:lnSpc>
                <a:spcPct val="100000"/>
              </a:lnSpc>
            </a:pPr>
            <a:r>
              <a:rPr lang="en-US" sz="1600" strike="noStrike">
                <a:solidFill>
                  <a:srgbClr val="0d0d0d"/>
                </a:solidFill>
                <a:latin typeface="Times New Roman"/>
              </a:rPr>
              <a:t>
</a:t>
            </a:r>
            <a:r>
              <a:rPr lang="en-US" sz="2200" strike="noStrike">
                <a:solidFill>
                  <a:srgbClr val="0d0d0d"/>
                </a:solidFill>
                <a:latin typeface="Times New Roman"/>
              </a:rPr>
              <a:t>I bambini di oggi sono assuefatti a sapori standard che coprono il gusto dei cibi e lo appesantiscono (maionese, ketchup, senape, sale…). Sarebbe molto bello che essi potessero riscoprire le nostre tradizioni riguardo alle erbe aromatiche che esaltano le pietanze  e le rendono diversificate e caratteristiche di una terra. Inoltre i cibi cucinati con l’aggiunta delle erbe aromatiche saziano di più, essendo anche l’aroma a nutrire, e sono più salutari.</a:t>
            </a:r>
            <a:r>
              <a:rPr lang="en-US" sz="2200" strike="noStrike">
                <a:solidFill>
                  <a:srgbClr val="0d0d0d"/>
                </a:solidFill>
                <a:latin typeface="Times New Roman"/>
              </a:rPr>
              <a:t>
</a:t>
            </a:r>
            <a:endParaRPr/>
          </a:p>
        </p:txBody>
      </p:sp>
      <p:sp>
        <p:nvSpPr>
          <p:cNvPr id="254" name="TextShape 3"/>
          <p:cNvSpPr txBox="1"/>
          <p:nvPr/>
        </p:nvSpPr>
        <p:spPr>
          <a:xfrm>
            <a:off x="613440" y="4684320"/>
            <a:ext cx="3566160" cy="1462680"/>
          </a:xfrm>
          <a:prstGeom prst="rect">
            <a:avLst/>
          </a:prstGeom>
          <a:noFill/>
          <a:ln>
            <a:noFill/>
          </a:ln>
        </p:spPr>
        <p:txBody>
          <a:bodyPr/>
          <a:p>
            <a:pPr algn="ctr"/>
            <a:endParaRPr/>
          </a:p>
        </p:txBody>
      </p:sp>
      <p:sp>
        <p:nvSpPr>
          <p:cNvPr id="255" name="Line 4"/>
          <p:cNvSpPr/>
          <p:nvPr/>
        </p:nvSpPr>
        <p:spPr>
          <a:xfrm>
            <a:off x="1175400" y="4593600"/>
            <a:ext cx="2926080" cy="0"/>
          </a:xfrm>
          <a:prstGeom prst="line">
            <a:avLst/>
          </a:prstGeom>
          <a:ln w="19080">
            <a:solidFill>
              <a:srgbClr val="ced171"/>
            </a:solidFill>
            <a:round/>
          </a:ln>
        </p:spPr>
      </p:sp>
      <p:pic>
        <p:nvPicPr>
          <p:cNvPr id="256" name="Segnaposto contenuto 4" descr=""/>
          <p:cNvPicPr/>
          <p:nvPr/>
        </p:nvPicPr>
        <p:blipFill>
          <a:blip r:embed="rId1"/>
          <a:stretch/>
        </p:blipFill>
        <p:spPr>
          <a:xfrm>
            <a:off x="4658400" y="1080"/>
            <a:ext cx="7533360" cy="6857640"/>
          </a:xfrm>
          <a:prstGeom prst="rect">
            <a:avLst/>
          </a:prstGeom>
          <a:ln>
            <a:noFill/>
          </a:ln>
        </p:spPr>
      </p:pic>
    </p:spTree>
  </p:cSld>
  <p:transition spd="slow">
    <p:fade/>
  </p:transition>
  <p:timing>
    <p:tnLst>
      <p:par>
        <p:cTn id="49" dur="indefinite" restart="never" nodeType="tmRoot">
          <p:childTnLst>
            <p:seq>
              <p:cTn id="5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57" name="Immagine 6" descr=""/>
          <p:cNvPicPr/>
          <p:nvPr/>
        </p:nvPicPr>
        <p:blipFill>
          <a:blip r:embed="rId1"/>
          <a:stretch/>
        </p:blipFill>
        <p:spPr>
          <a:xfrm>
            <a:off x="1749240" y="168840"/>
            <a:ext cx="8692920" cy="6519600"/>
          </a:xfrm>
          <a:prstGeom prst="rect">
            <a:avLst/>
          </a:prstGeom>
          <a:ln>
            <a:noFill/>
          </a:ln>
        </p:spPr>
      </p:pic>
    </p:spTree>
  </p:cSld>
  <p:transition spd="slow">
    <p:fade/>
  </p:transition>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58" name="Immagine 1" descr=""/>
          <p:cNvPicPr/>
          <p:nvPr/>
        </p:nvPicPr>
        <p:blipFill>
          <a:blip r:embed="rId1"/>
          <a:stretch/>
        </p:blipFill>
        <p:spPr>
          <a:xfrm>
            <a:off x="1749240" y="168840"/>
            <a:ext cx="8573760" cy="6430320"/>
          </a:xfrm>
          <a:prstGeom prst="rect">
            <a:avLst/>
          </a:prstGeom>
          <a:ln>
            <a:noFill/>
          </a:ln>
        </p:spPr>
      </p:pic>
    </p:spTree>
  </p:cSld>
  <p:transition spd="slow">
    <p:fade/>
  </p:transition>
  <p:timing>
    <p:tnLst>
      <p:par>
        <p:cTn id="53" dur="indefinite" restart="never" nodeType="tmRoot">
          <p:childTnLst>
            <p:seq>
              <p:cTn id="5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59" name="Immagine 1" descr=""/>
          <p:cNvPicPr/>
          <p:nvPr/>
        </p:nvPicPr>
        <p:blipFill>
          <a:blip r:embed="rId1"/>
          <a:stretch/>
        </p:blipFill>
        <p:spPr>
          <a:xfrm>
            <a:off x="1523880" y="0"/>
            <a:ext cx="9143640" cy="6857640"/>
          </a:xfrm>
          <a:prstGeom prst="rect">
            <a:avLst/>
          </a:prstGeom>
          <a:ln>
            <a:noFill/>
          </a:ln>
        </p:spPr>
      </p:pic>
    </p:spTree>
  </p:cSld>
  <p:transition spd="slow">
    <p:fade/>
  </p:transition>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60" name="Immagine 1" descr=""/>
          <p:cNvPicPr/>
          <p:nvPr/>
        </p:nvPicPr>
        <p:blipFill>
          <a:blip r:embed="rId1"/>
          <a:stretch/>
        </p:blipFill>
        <p:spPr>
          <a:xfrm>
            <a:off x="1523880" y="0"/>
            <a:ext cx="9143640" cy="6857640"/>
          </a:xfrm>
          <a:prstGeom prst="rect">
            <a:avLst/>
          </a:prstGeom>
          <a:ln>
            <a:noFill/>
          </a:ln>
        </p:spPr>
      </p:pic>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CustomShape 1"/>
          <p:cNvSpPr/>
          <p:nvPr/>
        </p:nvSpPr>
        <p:spPr>
          <a:xfrm>
            <a:off x="0" y="0"/>
            <a:ext cx="12191760" cy="4571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10" name="CustomShape 2"/>
          <p:cNvSpPr/>
          <p:nvPr/>
        </p:nvSpPr>
        <p:spPr>
          <a:xfrm>
            <a:off x="0" y="0"/>
            <a:ext cx="12191760" cy="4571640"/>
          </a:xfrm>
          <a:custGeom>
            <a:avLst/>
            <a:gdLst/>
            <a:ahLst/>
            <a:rect l="0" t="0" r="r" b="b"/>
            <a:pathLst>
              <a:path w="12192001" h="4572002">
                <a:moveTo>
                  <a:pt x="12192000" y="4387986"/>
                </a:moveTo>
                <a:lnTo>
                  <a:pt x="12192000" y="4572001"/>
                </a:lnTo>
                <a:lnTo>
                  <a:pt x="12013927" y="4572001"/>
                </a:lnTo>
                <a:cubicBezTo>
                  <a:pt x="12084901" y="4522707"/>
                  <a:pt x="12145198" y="4460004"/>
                  <a:pt x="12192000" y="4387986"/>
                </a:cubicBezTo>
                <a:lnTo>
                  <a:pt x="12192000" y="4041440"/>
                </a:lnTo>
                <a:lnTo>
                  <a:pt x="12192000" y="4174488"/>
                </a:lnTo>
                <a:cubicBezTo>
                  <a:pt x="12005469" y="4244657"/>
                  <a:pt x="11857227" y="4389538"/>
                  <a:pt x="11786673" y="4572001"/>
                </a:cubicBezTo>
                <a:lnTo>
                  <a:pt x="11649784" y="4572001"/>
                </a:lnTo>
                <a:cubicBezTo>
                  <a:pt x="11730542" y="4320085"/>
                  <a:pt x="11933879" y="4121396"/>
                  <a:pt x="12192000" y="4041440"/>
                </a:cubicBezTo>
                <a:lnTo>
                  <a:pt x="10767111" y="3999419"/>
                </a:ln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lnTo>
                  <a:pt x="10744358" y="3999419"/>
                </a:ln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lnTo>
                  <a:pt x="9074958" y="3999419"/>
                </a:ln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lnTo>
                  <a:pt x="9052207" y="3999419"/>
                </a:ln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lnTo>
                  <a:pt x="7382807" y="3999419"/>
                </a:ln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lnTo>
                  <a:pt x="7360056" y="3999419"/>
                </a:ln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lnTo>
                  <a:pt x="5690656" y="3999419"/>
                </a:ln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lnTo>
                  <a:pt x="5667905" y="3999419"/>
                </a:ln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lnTo>
                  <a:pt x="3998505" y="3999419"/>
                </a:ln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lnTo>
                  <a:pt x="3975754" y="3999419"/>
                </a:ln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lnTo>
                  <a:pt x="2306354" y="3999419"/>
                </a:ln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lnTo>
                  <a:pt x="2283603" y="3999419"/>
                </a:ln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lnTo>
                  <a:pt x="614203" y="3999419"/>
                </a:ln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lnTo>
                  <a:pt x="591452" y="3999419"/>
                </a:ln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lnTo>
                  <a:pt x="11452667" y="3304913"/>
                </a:lnTo>
                <a:cubicBezTo>
                  <a:pt x="11177477" y="3363591"/>
                  <a:pt x="10962633" y="3576701"/>
                  <a:pt x="10909358" y="3845480"/>
                </a:cubicBezTo>
                <a:cubicBezTo>
                  <a:pt x="11184548" y="3786801"/>
                  <a:pt x="11399391" y="3573691"/>
                  <a:pt x="11452667" y="3304913"/>
                </a:cubicBezTo>
                <a:lnTo>
                  <a:pt x="10058800" y="3304913"/>
                </a:lnTo>
                <a:cubicBezTo>
                  <a:pt x="10112076" y="3573691"/>
                  <a:pt x="10326919" y="3786801"/>
                  <a:pt x="10602109" y="3845480"/>
                </a:cubicBezTo>
                <a:cubicBezTo>
                  <a:pt x="10548834" y="3576701"/>
                  <a:pt x="10333990" y="3363591"/>
                  <a:pt x="10058800" y="3304913"/>
                </a:cubicBezTo>
                <a:lnTo>
                  <a:pt x="9760514" y="3304913"/>
                </a:lnTo>
                <a:cubicBezTo>
                  <a:pt x="9485324" y="3363591"/>
                  <a:pt x="9270480" y="3576701"/>
                  <a:pt x="9217205" y="3845480"/>
                </a:cubicBezTo>
                <a:cubicBezTo>
                  <a:pt x="9492395" y="3786801"/>
                  <a:pt x="9707238" y="3573691"/>
                  <a:pt x="9760514" y="3304913"/>
                </a:cubicBezTo>
                <a:lnTo>
                  <a:pt x="8366649" y="3304913"/>
                </a:lnTo>
                <a:cubicBezTo>
                  <a:pt x="8419925" y="3573691"/>
                  <a:pt x="8634768" y="3786801"/>
                  <a:pt x="8909958" y="3845480"/>
                </a:cubicBezTo>
                <a:cubicBezTo>
                  <a:pt x="8856683" y="3576701"/>
                  <a:pt x="8641839" y="3363591"/>
                  <a:pt x="8366649" y="3304913"/>
                </a:cubicBezTo>
                <a:lnTo>
                  <a:pt x="8068363" y="3304913"/>
                </a:lnTo>
                <a:cubicBezTo>
                  <a:pt x="7793173" y="3363591"/>
                  <a:pt x="7578329" y="3576701"/>
                  <a:pt x="7525054" y="3845480"/>
                </a:cubicBezTo>
                <a:cubicBezTo>
                  <a:pt x="7800244" y="3786801"/>
                  <a:pt x="8015087" y="3573691"/>
                  <a:pt x="8068363" y="3304913"/>
                </a:cubicBezTo>
                <a:lnTo>
                  <a:pt x="6674498" y="3304913"/>
                </a:lnTo>
                <a:cubicBezTo>
                  <a:pt x="6727774" y="3573691"/>
                  <a:pt x="6942617" y="3786801"/>
                  <a:pt x="7217807" y="3845480"/>
                </a:cubicBezTo>
                <a:cubicBezTo>
                  <a:pt x="7164532" y="3576701"/>
                  <a:pt x="6949688" y="3363591"/>
                  <a:pt x="6674498" y="3304913"/>
                </a:cubicBezTo>
                <a:lnTo>
                  <a:pt x="6376212" y="3304913"/>
                </a:lnTo>
                <a:cubicBezTo>
                  <a:pt x="6101022" y="3363591"/>
                  <a:pt x="5886178" y="3576701"/>
                  <a:pt x="5832903" y="3845480"/>
                </a:cubicBezTo>
                <a:cubicBezTo>
                  <a:pt x="6108093" y="3786801"/>
                  <a:pt x="6322936" y="3573691"/>
                  <a:pt x="6376212" y="3304913"/>
                </a:cubicBezTo>
                <a:lnTo>
                  <a:pt x="4982347" y="3304913"/>
                </a:lnTo>
                <a:cubicBezTo>
                  <a:pt x="5035623" y="3573691"/>
                  <a:pt x="5250466" y="3786801"/>
                  <a:pt x="5525656" y="3845480"/>
                </a:cubicBezTo>
                <a:cubicBezTo>
                  <a:pt x="5472381" y="3576701"/>
                  <a:pt x="5257537" y="3363591"/>
                  <a:pt x="4982347" y="3304913"/>
                </a:cubicBezTo>
                <a:lnTo>
                  <a:pt x="4684061" y="3304913"/>
                </a:lnTo>
                <a:cubicBezTo>
                  <a:pt x="4408871" y="3363591"/>
                  <a:pt x="4194027" y="3576701"/>
                  <a:pt x="4140752" y="3845480"/>
                </a:cubicBezTo>
                <a:cubicBezTo>
                  <a:pt x="4415942" y="3786801"/>
                  <a:pt x="4630785" y="3573691"/>
                  <a:pt x="4684061" y="3304913"/>
                </a:cubicBezTo>
                <a:lnTo>
                  <a:pt x="3290196" y="3304913"/>
                </a:lnTo>
                <a:cubicBezTo>
                  <a:pt x="3343472" y="3573691"/>
                  <a:pt x="3558315" y="3786801"/>
                  <a:pt x="3833505" y="3845480"/>
                </a:cubicBezTo>
                <a:cubicBezTo>
                  <a:pt x="3780230" y="3576701"/>
                  <a:pt x="3565386" y="3363591"/>
                  <a:pt x="3290196" y="3304913"/>
                </a:cubicBezTo>
                <a:lnTo>
                  <a:pt x="2991910" y="3304913"/>
                </a:lnTo>
                <a:cubicBezTo>
                  <a:pt x="2716720" y="3363591"/>
                  <a:pt x="2501876" y="3576701"/>
                  <a:pt x="2448601" y="3845480"/>
                </a:cubicBezTo>
                <a:cubicBezTo>
                  <a:pt x="2723791" y="3786801"/>
                  <a:pt x="2938634" y="3573691"/>
                  <a:pt x="2991910" y="3304913"/>
                </a:cubicBezTo>
                <a:lnTo>
                  <a:pt x="1598045" y="3304913"/>
                </a:lnTo>
                <a:cubicBezTo>
                  <a:pt x="1651321" y="3573691"/>
                  <a:pt x="1866164" y="3786801"/>
                  <a:pt x="2141354" y="3845480"/>
                </a:cubicBezTo>
                <a:cubicBezTo>
                  <a:pt x="2088079" y="3576701"/>
                  <a:pt x="1873235" y="3363591"/>
                  <a:pt x="1598045" y="3304913"/>
                </a:cubicBezTo>
                <a:lnTo>
                  <a:pt x="1299759" y="3304913"/>
                </a:lnTo>
                <a:cubicBezTo>
                  <a:pt x="1024569" y="3363591"/>
                  <a:pt x="809725" y="3576701"/>
                  <a:pt x="756450" y="3845480"/>
                </a:cubicBezTo>
                <a:cubicBezTo>
                  <a:pt x="1031640" y="3786801"/>
                  <a:pt x="1246483" y="3573691"/>
                  <a:pt x="1299759" y="3304913"/>
                </a:cubicBezTo>
                <a:lnTo>
                  <a:pt x="0" y="3200906"/>
                </a:ln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lnTo>
                  <a:pt x="11608704" y="3161219"/>
                </a:ln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lnTo>
                  <a:pt x="11594916" y="3161219"/>
                </a:ln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lnTo>
                  <a:pt x="9916551" y="3161219"/>
                </a:ln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lnTo>
                  <a:pt x="9902763" y="3161219"/>
                </a:ln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lnTo>
                  <a:pt x="8224400" y="3161219"/>
                </a:ln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lnTo>
                  <a:pt x="8210612" y="3161219"/>
                </a:ln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lnTo>
                  <a:pt x="6532249" y="3161219"/>
                </a:ln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lnTo>
                  <a:pt x="6518461" y="3161219"/>
                </a:ln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lnTo>
                  <a:pt x="4840098" y="3161219"/>
                </a:ln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lnTo>
                  <a:pt x="4826310" y="3161219"/>
                </a:ln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lnTo>
                  <a:pt x="3147947" y="3161219"/>
                </a:ln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lnTo>
                  <a:pt x="3134159" y="3161219"/>
                </a:ln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lnTo>
                  <a:pt x="1455796" y="3161219"/>
                </a:ln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lnTo>
                  <a:pt x="1442008" y="3161219"/>
                </a:ln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lnTo>
                  <a:pt x="10909360" y="2447425"/>
                </a:lnTo>
                <a:cubicBezTo>
                  <a:pt x="10962636" y="2718331"/>
                  <a:pt x="11177479" y="2933128"/>
                  <a:pt x="11452669" y="2992271"/>
                </a:cubicBezTo>
                <a:cubicBezTo>
                  <a:pt x="11399394" y="2721365"/>
                  <a:pt x="11184550" y="2506568"/>
                  <a:pt x="10909360" y="2447425"/>
                </a:cubicBezTo>
                <a:lnTo>
                  <a:pt x="10602109" y="2447425"/>
                </a:lnTo>
                <a:cubicBezTo>
                  <a:pt x="10326919" y="2506568"/>
                  <a:pt x="10112075" y="2721365"/>
                  <a:pt x="10058800" y="2992271"/>
                </a:cubicBezTo>
                <a:cubicBezTo>
                  <a:pt x="10333990" y="2933128"/>
                  <a:pt x="10548833" y="2718331"/>
                  <a:pt x="10602109" y="2447425"/>
                </a:cubicBezTo>
                <a:lnTo>
                  <a:pt x="9217207" y="2447425"/>
                </a:lnTo>
                <a:cubicBezTo>
                  <a:pt x="9270483" y="2718331"/>
                  <a:pt x="9485326" y="2933128"/>
                  <a:pt x="9760516" y="2992271"/>
                </a:cubicBezTo>
                <a:cubicBezTo>
                  <a:pt x="9707241" y="2721365"/>
                  <a:pt x="9492397" y="2506568"/>
                  <a:pt x="9217207" y="2447425"/>
                </a:cubicBezTo>
                <a:lnTo>
                  <a:pt x="8909958" y="2447425"/>
                </a:lnTo>
                <a:cubicBezTo>
                  <a:pt x="8634768" y="2506568"/>
                  <a:pt x="8419924" y="2721365"/>
                  <a:pt x="8366649" y="2992271"/>
                </a:cubicBezTo>
                <a:cubicBezTo>
                  <a:pt x="8641839" y="2933128"/>
                  <a:pt x="8856682" y="2718331"/>
                  <a:pt x="8909958" y="2447425"/>
                </a:cubicBezTo>
                <a:lnTo>
                  <a:pt x="7525056" y="2447425"/>
                </a:lnTo>
                <a:cubicBezTo>
                  <a:pt x="7578332" y="2718331"/>
                  <a:pt x="7793175" y="2933128"/>
                  <a:pt x="8068365" y="2992271"/>
                </a:cubicBezTo>
                <a:cubicBezTo>
                  <a:pt x="8015090" y="2721365"/>
                  <a:pt x="7800246" y="2506568"/>
                  <a:pt x="7525056" y="2447425"/>
                </a:cubicBezTo>
                <a:lnTo>
                  <a:pt x="7217807" y="2447425"/>
                </a:lnTo>
                <a:cubicBezTo>
                  <a:pt x="6942617" y="2506568"/>
                  <a:pt x="6727773" y="2721365"/>
                  <a:pt x="6674498" y="2992271"/>
                </a:cubicBezTo>
                <a:cubicBezTo>
                  <a:pt x="6949688" y="2933128"/>
                  <a:pt x="7164531" y="2718331"/>
                  <a:pt x="7217807" y="2447425"/>
                </a:cubicBezTo>
                <a:lnTo>
                  <a:pt x="5832905" y="2447425"/>
                </a:lnTo>
                <a:cubicBezTo>
                  <a:pt x="5886181" y="2718331"/>
                  <a:pt x="6101024" y="2933128"/>
                  <a:pt x="6376214" y="2992271"/>
                </a:cubicBezTo>
                <a:cubicBezTo>
                  <a:pt x="6322939" y="2721365"/>
                  <a:pt x="6108095" y="2506568"/>
                  <a:pt x="5832905" y="2447425"/>
                </a:cubicBezTo>
                <a:lnTo>
                  <a:pt x="5525656" y="2447425"/>
                </a:lnTo>
                <a:cubicBezTo>
                  <a:pt x="5250466" y="2506568"/>
                  <a:pt x="5035622" y="2721365"/>
                  <a:pt x="4982347" y="2992271"/>
                </a:cubicBezTo>
                <a:cubicBezTo>
                  <a:pt x="5257537" y="2933128"/>
                  <a:pt x="5472380" y="2718331"/>
                  <a:pt x="5525656" y="2447425"/>
                </a:cubicBezTo>
                <a:lnTo>
                  <a:pt x="4140754" y="2447425"/>
                </a:lnTo>
                <a:cubicBezTo>
                  <a:pt x="4194030" y="2718331"/>
                  <a:pt x="4408873" y="2933128"/>
                  <a:pt x="4684063" y="2992271"/>
                </a:cubicBezTo>
                <a:cubicBezTo>
                  <a:pt x="4630788" y="2721365"/>
                  <a:pt x="4415944" y="2506568"/>
                  <a:pt x="4140754" y="2447425"/>
                </a:cubicBezTo>
                <a:lnTo>
                  <a:pt x="3833505" y="2447425"/>
                </a:lnTo>
                <a:cubicBezTo>
                  <a:pt x="3558315" y="2506568"/>
                  <a:pt x="3343471" y="2721365"/>
                  <a:pt x="3290196" y="2992271"/>
                </a:cubicBezTo>
                <a:cubicBezTo>
                  <a:pt x="3565386" y="2933128"/>
                  <a:pt x="3780229" y="2718331"/>
                  <a:pt x="3833505" y="2447425"/>
                </a:cubicBezTo>
                <a:lnTo>
                  <a:pt x="2448603" y="2447425"/>
                </a:lnTo>
                <a:cubicBezTo>
                  <a:pt x="2501879" y="2718331"/>
                  <a:pt x="2716722" y="2933128"/>
                  <a:pt x="2991912" y="2992271"/>
                </a:cubicBezTo>
                <a:cubicBezTo>
                  <a:pt x="2938637" y="2721365"/>
                  <a:pt x="2723793" y="2506568"/>
                  <a:pt x="2448603" y="2447425"/>
                </a:cubicBezTo>
                <a:lnTo>
                  <a:pt x="2141354" y="2447425"/>
                </a:lnTo>
                <a:cubicBezTo>
                  <a:pt x="1866164" y="2506568"/>
                  <a:pt x="1651320" y="2721365"/>
                  <a:pt x="1598045" y="2992271"/>
                </a:cubicBezTo>
                <a:cubicBezTo>
                  <a:pt x="1873235" y="2933128"/>
                  <a:pt x="2088078" y="2718331"/>
                  <a:pt x="2141354" y="2447425"/>
                </a:cubicBezTo>
                <a:lnTo>
                  <a:pt x="756452" y="2447425"/>
                </a:lnTo>
                <a:cubicBezTo>
                  <a:pt x="809728" y="2718331"/>
                  <a:pt x="1024571" y="2933128"/>
                  <a:pt x="1299761" y="2992271"/>
                </a:cubicBezTo>
                <a:cubicBezTo>
                  <a:pt x="1246486" y="2721365"/>
                  <a:pt x="1031642" y="2506568"/>
                  <a:pt x="756452" y="2447425"/>
                </a:cubicBezTo>
                <a:lnTo>
                  <a:pt x="12192000" y="2344615"/>
                </a:ln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lnTo>
                  <a:pt x="10767111" y="2302594"/>
                </a:ln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lnTo>
                  <a:pt x="10744358" y="2302594"/>
                </a:ln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lnTo>
                  <a:pt x="9074958" y="2302594"/>
                </a:ln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lnTo>
                  <a:pt x="9052207" y="2302594"/>
                </a:ln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lnTo>
                  <a:pt x="7382807" y="2302594"/>
                </a:ln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lnTo>
                  <a:pt x="7360056" y="2302594"/>
                </a:ln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lnTo>
                  <a:pt x="5690656" y="2302594"/>
                </a:ln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lnTo>
                  <a:pt x="5667905" y="2302594"/>
                </a:ln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lnTo>
                  <a:pt x="3998505" y="2302594"/>
                </a:ln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lnTo>
                  <a:pt x="3975754" y="2302594"/>
                </a:ln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lnTo>
                  <a:pt x="2306354" y="2302594"/>
                </a:ln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lnTo>
                  <a:pt x="2283603" y="2302594"/>
                </a:ln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lnTo>
                  <a:pt x="614203" y="2302594"/>
                </a:ln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lnTo>
                  <a:pt x="591452" y="2302594"/>
                </a:ln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lnTo>
                  <a:pt x="11452667" y="1608087"/>
                </a:lnTo>
                <a:cubicBezTo>
                  <a:pt x="11177477" y="1666766"/>
                  <a:pt x="10962633" y="1879876"/>
                  <a:pt x="10909358" y="2148655"/>
                </a:cubicBezTo>
                <a:cubicBezTo>
                  <a:pt x="11184548" y="2089976"/>
                  <a:pt x="11399391" y="1876866"/>
                  <a:pt x="11452667" y="1608087"/>
                </a:cubicBezTo>
                <a:lnTo>
                  <a:pt x="10058800" y="1608087"/>
                </a:lnTo>
                <a:cubicBezTo>
                  <a:pt x="10112076" y="1876866"/>
                  <a:pt x="10326919" y="2089976"/>
                  <a:pt x="10602109" y="2148655"/>
                </a:cubicBezTo>
                <a:cubicBezTo>
                  <a:pt x="10548834" y="1879876"/>
                  <a:pt x="10333990" y="1666766"/>
                  <a:pt x="10058800" y="1608087"/>
                </a:cubicBezTo>
                <a:lnTo>
                  <a:pt x="9760514" y="1608087"/>
                </a:lnTo>
                <a:cubicBezTo>
                  <a:pt x="9485324" y="1666766"/>
                  <a:pt x="9270480" y="1879876"/>
                  <a:pt x="9217205" y="2148655"/>
                </a:cubicBezTo>
                <a:cubicBezTo>
                  <a:pt x="9492395" y="2089976"/>
                  <a:pt x="9707238" y="1876866"/>
                  <a:pt x="9760514" y="1608087"/>
                </a:cubicBezTo>
                <a:lnTo>
                  <a:pt x="8366649" y="1608087"/>
                </a:lnTo>
                <a:cubicBezTo>
                  <a:pt x="8419925" y="1876866"/>
                  <a:pt x="8634768" y="2089976"/>
                  <a:pt x="8909958" y="2148655"/>
                </a:cubicBezTo>
                <a:cubicBezTo>
                  <a:pt x="8856683" y="1879876"/>
                  <a:pt x="8641839" y="1666766"/>
                  <a:pt x="8366649" y="1608087"/>
                </a:cubicBezTo>
                <a:lnTo>
                  <a:pt x="8068363" y="1608087"/>
                </a:lnTo>
                <a:cubicBezTo>
                  <a:pt x="7793173" y="1666766"/>
                  <a:pt x="7578329" y="1879876"/>
                  <a:pt x="7525054" y="2148655"/>
                </a:cubicBezTo>
                <a:cubicBezTo>
                  <a:pt x="7800244" y="2089976"/>
                  <a:pt x="8015087" y="1876866"/>
                  <a:pt x="8068363" y="1608087"/>
                </a:cubicBezTo>
                <a:lnTo>
                  <a:pt x="6674498" y="1608087"/>
                </a:lnTo>
                <a:cubicBezTo>
                  <a:pt x="6727774" y="1876866"/>
                  <a:pt x="6942617" y="2089976"/>
                  <a:pt x="7217807" y="2148655"/>
                </a:cubicBezTo>
                <a:cubicBezTo>
                  <a:pt x="7164532" y="1879876"/>
                  <a:pt x="6949688" y="1666766"/>
                  <a:pt x="6674498" y="1608087"/>
                </a:cubicBezTo>
                <a:lnTo>
                  <a:pt x="6376212" y="1608087"/>
                </a:lnTo>
                <a:cubicBezTo>
                  <a:pt x="6101022" y="1666766"/>
                  <a:pt x="5886178" y="1879876"/>
                  <a:pt x="5832903" y="2148655"/>
                </a:cubicBezTo>
                <a:cubicBezTo>
                  <a:pt x="6108093" y="2089976"/>
                  <a:pt x="6322936" y="1876866"/>
                  <a:pt x="6376212" y="1608087"/>
                </a:cubicBezTo>
                <a:lnTo>
                  <a:pt x="4982347" y="1608087"/>
                </a:lnTo>
                <a:cubicBezTo>
                  <a:pt x="5035623" y="1876866"/>
                  <a:pt x="5250466" y="2089976"/>
                  <a:pt x="5525656" y="2148655"/>
                </a:cubicBezTo>
                <a:cubicBezTo>
                  <a:pt x="5472381" y="1879876"/>
                  <a:pt x="5257537" y="1666766"/>
                  <a:pt x="4982347" y="1608087"/>
                </a:cubicBezTo>
                <a:lnTo>
                  <a:pt x="4684061" y="1608087"/>
                </a:lnTo>
                <a:cubicBezTo>
                  <a:pt x="4408871" y="1666766"/>
                  <a:pt x="4194027" y="1879876"/>
                  <a:pt x="4140752" y="2148655"/>
                </a:cubicBezTo>
                <a:cubicBezTo>
                  <a:pt x="4415942" y="2089976"/>
                  <a:pt x="4630785" y="1876866"/>
                  <a:pt x="4684061" y="1608087"/>
                </a:cubicBezTo>
                <a:lnTo>
                  <a:pt x="3290196" y="1608087"/>
                </a:lnTo>
                <a:cubicBezTo>
                  <a:pt x="3343472" y="1876866"/>
                  <a:pt x="3558315" y="2089976"/>
                  <a:pt x="3833505" y="2148655"/>
                </a:cubicBezTo>
                <a:cubicBezTo>
                  <a:pt x="3780230" y="1879876"/>
                  <a:pt x="3565386" y="1666766"/>
                  <a:pt x="3290196" y="1608087"/>
                </a:cubicBezTo>
                <a:lnTo>
                  <a:pt x="2991910" y="1608087"/>
                </a:lnTo>
                <a:cubicBezTo>
                  <a:pt x="2716720" y="1666766"/>
                  <a:pt x="2501876" y="1879876"/>
                  <a:pt x="2448601" y="2148655"/>
                </a:cubicBezTo>
                <a:cubicBezTo>
                  <a:pt x="2723791" y="2089976"/>
                  <a:pt x="2938634" y="1876866"/>
                  <a:pt x="2991910" y="1608087"/>
                </a:cubicBezTo>
                <a:lnTo>
                  <a:pt x="1598045" y="1608087"/>
                </a:lnTo>
                <a:cubicBezTo>
                  <a:pt x="1651321" y="1876866"/>
                  <a:pt x="1866164" y="2089976"/>
                  <a:pt x="2141354" y="2148655"/>
                </a:cubicBezTo>
                <a:cubicBezTo>
                  <a:pt x="2088079" y="1879876"/>
                  <a:pt x="1873235" y="1666766"/>
                  <a:pt x="1598045" y="1608087"/>
                </a:cubicBezTo>
                <a:lnTo>
                  <a:pt x="1299759" y="1608087"/>
                </a:lnTo>
                <a:cubicBezTo>
                  <a:pt x="1024569" y="1666766"/>
                  <a:pt x="809725" y="1879876"/>
                  <a:pt x="756450" y="2148655"/>
                </a:cubicBezTo>
                <a:cubicBezTo>
                  <a:pt x="1031640" y="2089976"/>
                  <a:pt x="1246483" y="1876866"/>
                  <a:pt x="1299759" y="1608087"/>
                </a:cubicBezTo>
                <a:lnTo>
                  <a:pt x="0" y="1504081"/>
                </a:ln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lnTo>
                  <a:pt x="11608704" y="1464394"/>
                </a:ln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lnTo>
                  <a:pt x="11594916" y="1464394"/>
                </a:ln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lnTo>
                  <a:pt x="9916551" y="1464394"/>
                </a:ln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lnTo>
                  <a:pt x="9902763" y="1464394"/>
                </a:ln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lnTo>
                  <a:pt x="8224400" y="1464394"/>
                </a:ln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lnTo>
                  <a:pt x="8210612" y="1464394"/>
                </a:ln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lnTo>
                  <a:pt x="6532249" y="1464394"/>
                </a:ln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lnTo>
                  <a:pt x="6518461" y="1464394"/>
                </a:ln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lnTo>
                  <a:pt x="4840098" y="1464394"/>
                </a:ln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lnTo>
                  <a:pt x="4826310" y="1464394"/>
                </a:ln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lnTo>
                  <a:pt x="3147947" y="1464394"/>
                </a:ln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lnTo>
                  <a:pt x="3134159" y="1464394"/>
                </a:ln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lnTo>
                  <a:pt x="1455796" y="1464394"/>
                </a:ln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lnTo>
                  <a:pt x="1442008" y="1464394"/>
                </a:ln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lnTo>
                  <a:pt x="10909360" y="750600"/>
                </a:lnTo>
                <a:cubicBezTo>
                  <a:pt x="10962636" y="1021506"/>
                  <a:pt x="11177479" y="1236303"/>
                  <a:pt x="11452669" y="1295446"/>
                </a:cubicBezTo>
                <a:cubicBezTo>
                  <a:pt x="11399394" y="1024540"/>
                  <a:pt x="11184550" y="809743"/>
                  <a:pt x="10909360" y="750600"/>
                </a:cubicBezTo>
                <a:lnTo>
                  <a:pt x="10602109" y="750600"/>
                </a:lnTo>
                <a:cubicBezTo>
                  <a:pt x="10326919" y="809743"/>
                  <a:pt x="10112075" y="1024540"/>
                  <a:pt x="10058800" y="1295446"/>
                </a:cubicBezTo>
                <a:cubicBezTo>
                  <a:pt x="10333990" y="1236303"/>
                  <a:pt x="10548833" y="1021506"/>
                  <a:pt x="10602109" y="750600"/>
                </a:cubicBezTo>
                <a:lnTo>
                  <a:pt x="9217207" y="750600"/>
                </a:lnTo>
                <a:cubicBezTo>
                  <a:pt x="9270483" y="1021506"/>
                  <a:pt x="9485326" y="1236303"/>
                  <a:pt x="9760516" y="1295446"/>
                </a:cubicBezTo>
                <a:cubicBezTo>
                  <a:pt x="9707241" y="1024540"/>
                  <a:pt x="9492397" y="809743"/>
                  <a:pt x="9217207" y="750600"/>
                </a:cubicBezTo>
                <a:lnTo>
                  <a:pt x="8909958" y="750600"/>
                </a:lnTo>
                <a:cubicBezTo>
                  <a:pt x="8634768" y="809743"/>
                  <a:pt x="8419924" y="1024540"/>
                  <a:pt x="8366649" y="1295446"/>
                </a:cubicBezTo>
                <a:cubicBezTo>
                  <a:pt x="8641839" y="1236303"/>
                  <a:pt x="8856682" y="1021506"/>
                  <a:pt x="8909958" y="750600"/>
                </a:cubicBezTo>
                <a:lnTo>
                  <a:pt x="7525056" y="750600"/>
                </a:lnTo>
                <a:cubicBezTo>
                  <a:pt x="7578332" y="1021506"/>
                  <a:pt x="7793175" y="1236303"/>
                  <a:pt x="8068365" y="1295446"/>
                </a:cubicBezTo>
                <a:cubicBezTo>
                  <a:pt x="8015090" y="1024540"/>
                  <a:pt x="7800246" y="809743"/>
                  <a:pt x="7525056" y="750600"/>
                </a:cubicBezTo>
                <a:lnTo>
                  <a:pt x="7217807" y="750600"/>
                </a:lnTo>
                <a:cubicBezTo>
                  <a:pt x="6942617" y="809743"/>
                  <a:pt x="6727773" y="1024540"/>
                  <a:pt x="6674498" y="1295446"/>
                </a:cubicBezTo>
                <a:cubicBezTo>
                  <a:pt x="6949688" y="1236303"/>
                  <a:pt x="7164531" y="1021506"/>
                  <a:pt x="7217807" y="750600"/>
                </a:cubicBezTo>
                <a:lnTo>
                  <a:pt x="5832905" y="750600"/>
                </a:lnTo>
                <a:cubicBezTo>
                  <a:pt x="5886181" y="1021506"/>
                  <a:pt x="6101024" y="1236303"/>
                  <a:pt x="6376214" y="1295446"/>
                </a:cubicBezTo>
                <a:cubicBezTo>
                  <a:pt x="6322939" y="1024540"/>
                  <a:pt x="6108095" y="809743"/>
                  <a:pt x="5832905" y="750600"/>
                </a:cubicBezTo>
                <a:lnTo>
                  <a:pt x="5525656" y="750600"/>
                </a:lnTo>
                <a:cubicBezTo>
                  <a:pt x="5250466" y="809743"/>
                  <a:pt x="5035622" y="1024540"/>
                  <a:pt x="4982347" y="1295446"/>
                </a:cubicBezTo>
                <a:cubicBezTo>
                  <a:pt x="5257537" y="1236303"/>
                  <a:pt x="5472380" y="1021506"/>
                  <a:pt x="5525656" y="750600"/>
                </a:cubicBezTo>
                <a:lnTo>
                  <a:pt x="4140754" y="750600"/>
                </a:lnTo>
                <a:cubicBezTo>
                  <a:pt x="4194030" y="1021506"/>
                  <a:pt x="4408873" y="1236303"/>
                  <a:pt x="4684063" y="1295446"/>
                </a:cubicBezTo>
                <a:cubicBezTo>
                  <a:pt x="4630788" y="1024540"/>
                  <a:pt x="4415944" y="809743"/>
                  <a:pt x="4140754" y="750600"/>
                </a:cubicBezTo>
                <a:lnTo>
                  <a:pt x="3833505" y="750600"/>
                </a:lnTo>
                <a:cubicBezTo>
                  <a:pt x="3558315" y="809743"/>
                  <a:pt x="3343471" y="1024540"/>
                  <a:pt x="3290196" y="1295446"/>
                </a:cubicBezTo>
                <a:cubicBezTo>
                  <a:pt x="3565386" y="1236303"/>
                  <a:pt x="3780229" y="1021506"/>
                  <a:pt x="3833505" y="750600"/>
                </a:cubicBezTo>
                <a:lnTo>
                  <a:pt x="2448603" y="750600"/>
                </a:lnTo>
                <a:cubicBezTo>
                  <a:pt x="2501879" y="1021506"/>
                  <a:pt x="2716722" y="1236303"/>
                  <a:pt x="2991912" y="1295446"/>
                </a:cubicBezTo>
                <a:cubicBezTo>
                  <a:pt x="2938637" y="1024540"/>
                  <a:pt x="2723793" y="809743"/>
                  <a:pt x="2448603" y="750600"/>
                </a:cubicBezTo>
                <a:lnTo>
                  <a:pt x="2141354" y="750600"/>
                </a:lnTo>
                <a:cubicBezTo>
                  <a:pt x="1866164" y="809743"/>
                  <a:pt x="1651320" y="1024540"/>
                  <a:pt x="1598045" y="1295446"/>
                </a:cubicBezTo>
                <a:cubicBezTo>
                  <a:pt x="1873235" y="1236303"/>
                  <a:pt x="2088078" y="1021506"/>
                  <a:pt x="2141354" y="750600"/>
                </a:cubicBezTo>
                <a:lnTo>
                  <a:pt x="756452" y="750600"/>
                </a:lnTo>
                <a:cubicBezTo>
                  <a:pt x="809728" y="1021506"/>
                  <a:pt x="1024571" y="1236303"/>
                  <a:pt x="1299761" y="1295446"/>
                </a:cubicBezTo>
                <a:cubicBezTo>
                  <a:pt x="1246486" y="1024540"/>
                  <a:pt x="1031642" y="809743"/>
                  <a:pt x="756452" y="750600"/>
                </a:cubicBezTo>
                <a:lnTo>
                  <a:pt x="12192000" y="647790"/>
                </a:ln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lnTo>
                  <a:pt x="10767111" y="605769"/>
                </a:ln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lnTo>
                  <a:pt x="10744358" y="605769"/>
                </a:ln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lnTo>
                  <a:pt x="9074958" y="605769"/>
                </a:ln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lnTo>
                  <a:pt x="9052207" y="605769"/>
                </a:ln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lnTo>
                  <a:pt x="7382807" y="605769"/>
                </a:ln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lnTo>
                  <a:pt x="5690656" y="605769"/>
                </a:ln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lnTo>
                  <a:pt x="5667905" y="605769"/>
                </a:ln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lnTo>
                  <a:pt x="3998505" y="605769"/>
                </a:ln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lnTo>
                  <a:pt x="3975754" y="605769"/>
                </a:ln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lnTo>
                  <a:pt x="2306354" y="605769"/>
                </a:ln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lnTo>
                  <a:pt x="2283603" y="605769"/>
                </a:ln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lnTo>
                  <a:pt x="614203" y="605769"/>
                </a:ln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lnTo>
                  <a:pt x="7360056" y="605769"/>
                </a:ln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lnTo>
                  <a:pt x="591452" y="605769"/>
                </a:ln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lnTo>
                  <a:pt x="11969013" y="0"/>
                </a:lnTo>
                <a:lnTo>
                  <a:pt x="12180097" y="0"/>
                </a:lnTo>
                <a:cubicBezTo>
                  <a:pt x="12184579" y="2797"/>
                  <a:pt x="12188307" y="6390"/>
                  <a:pt x="12192000" y="10016"/>
                </a:cubicBezTo>
                <a:lnTo>
                  <a:pt x="12192000" y="210008"/>
                </a:lnTo>
                <a:cubicBezTo>
                  <a:pt x="12135666" y="124006"/>
                  <a:pt x="12059786" y="51396"/>
                  <a:pt x="11969013" y="0"/>
                </a:cubicBezTo>
                <a:lnTo>
                  <a:pt x="11640695" y="0"/>
                </a:lnTo>
                <a:lnTo>
                  <a:pt x="11775234" y="0"/>
                </a:lnTo>
                <a:cubicBezTo>
                  <a:pt x="11842228" y="193636"/>
                  <a:pt x="11995970" y="348667"/>
                  <a:pt x="12192000" y="421829"/>
                </a:cubicBezTo>
                <a:lnTo>
                  <a:pt x="12192000" y="553832"/>
                </a:lnTo>
                <a:cubicBezTo>
                  <a:pt x="11924422" y="471599"/>
                  <a:pt x="11715712" y="262771"/>
                  <a:pt x="11640695" y="0"/>
                </a:cubicBezTo>
                <a:lnTo>
                  <a:pt x="11023379" y="0"/>
                </a:ln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lnTo>
                  <a:pt x="9949555" y="0"/>
                </a:ln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lnTo>
                  <a:pt x="9331225" y="0"/>
                </a:ln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lnTo>
                  <a:pt x="8257405" y="0"/>
                </a:ln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lnTo>
                  <a:pt x="7639075" y="0"/>
                </a:ln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lnTo>
                  <a:pt x="6565254" y="0"/>
                </a:ln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lnTo>
                  <a:pt x="5946924" y="0"/>
                </a:ln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lnTo>
                  <a:pt x="4873102" y="0"/>
                </a:ln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lnTo>
                  <a:pt x="4254773" y="0"/>
                </a:ln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lnTo>
                  <a:pt x="3180951" y="0"/>
                </a:ln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lnTo>
                  <a:pt x="2562622" y="0"/>
                </a:ln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lnTo>
                  <a:pt x="1488800" y="0"/>
                </a:ln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lnTo>
                  <a:pt x="870471" y="0"/>
                </a:ln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lnTo>
                  <a:pt x="126374" y="0"/>
                </a:ln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11" name="Line 3"/>
          <p:cNvSpPr/>
          <p:nvPr/>
        </p:nvSpPr>
        <p:spPr>
          <a:xfrm flipV="1">
            <a:off x="8386560" y="5263920"/>
            <a:ext cx="0" cy="914400"/>
          </a:xfrm>
          <a:prstGeom prst="line">
            <a:avLst/>
          </a:prstGeom>
          <a:ln w="19080">
            <a:solidFill>
              <a:schemeClr val="accent1">
                <a:lumMod val="75000"/>
              </a:schemeClr>
            </a:solidFill>
            <a:round/>
          </a:ln>
        </p:spPr>
      </p:sp>
      <p:sp>
        <p:nvSpPr>
          <p:cNvPr id="212" name="CustomShape 4"/>
          <p:cNvSpPr/>
          <p:nvPr/>
        </p:nvSpPr>
        <p:spPr>
          <a:xfrm>
            <a:off x="0" y="0"/>
            <a:ext cx="12188520" cy="6858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213" name="TextShape 5"/>
          <p:cNvSpPr txBox="1"/>
          <p:nvPr/>
        </p:nvSpPr>
        <p:spPr>
          <a:xfrm>
            <a:off x="636840" y="640080"/>
            <a:ext cx="3377880" cy="3034440"/>
          </a:xfrm>
          <a:prstGeom prst="rect">
            <a:avLst/>
          </a:prstGeom>
          <a:noFill/>
          <a:ln>
            <a:noFill/>
          </a:ln>
        </p:spPr>
        <p:txBody>
          <a:bodyPr anchor="b"/>
          <a:p>
            <a:pPr algn="r">
              <a:lnSpc>
                <a:spcPct val="100000"/>
              </a:lnSpc>
            </a:pPr>
            <a:r>
              <a:rPr lang="en-US" sz="4400" strike="noStrike">
                <a:solidFill>
                  <a:srgbClr val="0d0d0d"/>
                </a:solidFill>
                <a:latin typeface="Tw Cen MT Condensed"/>
              </a:rPr>
              <a:t>IL </a:t>
            </a:r>
            <a:r>
              <a:rPr i="1" lang="en-US" sz="4400" strike="noStrike">
                <a:solidFill>
                  <a:srgbClr val="0d0d0d"/>
                </a:solidFill>
                <a:latin typeface="Tw Cen MT Condensed"/>
              </a:rPr>
              <a:t>PROFUMO DELLE ERBE </a:t>
            </a:r>
            <a:r>
              <a:rPr i="1" lang="en-US" sz="4400" strike="noStrike">
                <a:solidFill>
                  <a:srgbClr val="0d0d0d"/>
                </a:solidFill>
                <a:latin typeface="Tw Cen MT Condensed"/>
              </a:rPr>
              <a:t>
</a:t>
            </a:r>
            <a:endParaRPr/>
          </a:p>
        </p:txBody>
      </p:sp>
      <p:sp>
        <p:nvSpPr>
          <p:cNvPr id="214" name="TextShape 6"/>
          <p:cNvSpPr txBox="1"/>
          <p:nvPr/>
        </p:nvSpPr>
        <p:spPr>
          <a:xfrm>
            <a:off x="636840" y="3849480"/>
            <a:ext cx="3377880" cy="2367000"/>
          </a:xfrm>
          <a:prstGeom prst="rect">
            <a:avLst/>
          </a:prstGeom>
          <a:noFill/>
          <a:ln>
            <a:noFill/>
          </a:ln>
        </p:spPr>
        <p:txBody>
          <a:bodyPr/>
          <a:p>
            <a:pPr algn="r">
              <a:lnSpc>
                <a:spcPct val="100000"/>
              </a:lnSpc>
            </a:pPr>
            <a:r>
              <a:rPr i="1" lang="en-US" sz="2800" strike="noStrike">
                <a:solidFill>
                  <a:srgbClr val="0d0d0d"/>
                </a:solidFill>
                <a:latin typeface="Tw Cen MT"/>
              </a:rPr>
              <a:t>“</a:t>
            </a:r>
            <a:r>
              <a:rPr i="1" lang="en-US" sz="2800" strike="noStrike">
                <a:solidFill>
                  <a:srgbClr val="0d0d0d"/>
                </a:solidFill>
                <a:latin typeface="Tw Cen MT"/>
              </a:rPr>
              <a:t>La favola delle erbe aromatiche</a:t>
            </a:r>
            <a:r>
              <a:rPr i="1" lang="en-US" sz="1600" strike="noStrike">
                <a:solidFill>
                  <a:srgbClr val="0d0d0d"/>
                </a:solidFill>
                <a:latin typeface="Tw Cen MT"/>
              </a:rPr>
              <a:t>”</a:t>
            </a:r>
            <a:r>
              <a:rPr i="1" lang="en-US" sz="1600" strike="noStrike">
                <a:solidFill>
                  <a:srgbClr val="0d0d0d"/>
                </a:solidFill>
                <a:latin typeface="Tw Cen MT"/>
              </a:rPr>
              <a:t> </a:t>
            </a:r>
            <a:endParaRPr/>
          </a:p>
        </p:txBody>
      </p:sp>
      <p:sp>
        <p:nvSpPr>
          <p:cNvPr id="215" name="Line 7"/>
          <p:cNvSpPr/>
          <p:nvPr/>
        </p:nvSpPr>
        <p:spPr>
          <a:xfrm>
            <a:off x="700560" y="3765240"/>
            <a:ext cx="3200400" cy="0"/>
          </a:xfrm>
          <a:prstGeom prst="line">
            <a:avLst/>
          </a:prstGeom>
          <a:ln w="19080">
            <a:solidFill>
              <a:schemeClr val="accent1">
                <a:lumMod val="75000"/>
              </a:schemeClr>
            </a:solidFill>
            <a:round/>
          </a:ln>
        </p:spPr>
      </p:sp>
      <p:pic>
        <p:nvPicPr>
          <p:cNvPr id="216" name="Segnaposto contenuto 3" descr=""/>
          <p:cNvPicPr/>
          <p:nvPr/>
        </p:nvPicPr>
        <p:blipFill>
          <a:blip r:embed="rId1"/>
          <a:stretch/>
        </p:blipFill>
        <p:spPr>
          <a:xfrm>
            <a:off x="4655160" y="1422720"/>
            <a:ext cx="6896520" cy="4012920"/>
          </a:xfrm>
          <a:prstGeom prst="rect">
            <a:avLst/>
          </a:prstGeom>
          <a:ln>
            <a:noFill/>
          </a:ln>
        </p:spPr>
      </p:pic>
    </p:spTree>
  </p:cSld>
  <p:transition spd="slow">
    <p:fade/>
  </p:transition>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bg>
      <p:bgPr>
        <a:blipFill>
          <a:blip r:embed="rId1"/>
          <a:tile/>
        </a:blipFill>
      </p:bgPr>
    </p:bg>
    <p:spTree>
      <p:nvGrpSpPr>
        <p:cNvPr id="1" name=""/>
        <p:cNvGrpSpPr/>
        <p:nvPr/>
      </p:nvGrpSpPr>
      <p:grpSpPr>
        <a:xfrm>
          <a:off x="0" y="0"/>
          <a:ext cx="0" cy="0"/>
          <a:chOff x="0" y="0"/>
          <a:chExt cx="0" cy="0"/>
        </a:xfrm>
      </p:grpSpPr>
      <p:pic>
        <p:nvPicPr>
          <p:cNvPr id="261" name="Immagine 1" descr=""/>
          <p:cNvPicPr/>
          <p:nvPr/>
        </p:nvPicPr>
        <p:blipFill>
          <a:blip r:embed="rId2"/>
          <a:stretch/>
        </p:blipFill>
        <p:spPr>
          <a:xfrm>
            <a:off x="1523880" y="0"/>
            <a:ext cx="9143640" cy="6857640"/>
          </a:xfrm>
          <a:prstGeom prst="rect">
            <a:avLst/>
          </a:prstGeom>
          <a:ln>
            <a:noFill/>
          </a:ln>
        </p:spPr>
      </p:pic>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TextShape 1"/>
          <p:cNvSpPr txBox="1"/>
          <p:nvPr/>
        </p:nvSpPr>
        <p:spPr>
          <a:xfrm>
            <a:off x="1024200" y="585360"/>
            <a:ext cx="3133080" cy="1499400"/>
          </a:xfrm>
          <a:prstGeom prst="rect">
            <a:avLst/>
          </a:prstGeom>
          <a:noFill/>
          <a:ln>
            <a:noFill/>
          </a:ln>
        </p:spPr>
        <p:txBody>
          <a:bodyPr anchor="ctr"/>
          <a:p>
            <a:pPr>
              <a:lnSpc>
                <a:spcPct val="80000"/>
              </a:lnSpc>
            </a:pPr>
            <a:r>
              <a:rPr lang="en-US" sz="4000" strike="noStrike">
                <a:solidFill>
                  <a:srgbClr val="0d0d0d"/>
                </a:solidFill>
                <a:latin typeface="Tw Cen MT Condensed"/>
              </a:rPr>
              <a:t>LE NOSTRE CURIOSITÀ </a:t>
            </a:r>
            <a:endParaRPr/>
          </a:p>
        </p:txBody>
      </p:sp>
      <p:sp>
        <p:nvSpPr>
          <p:cNvPr id="263" name="TextShape 2"/>
          <p:cNvSpPr txBox="1"/>
          <p:nvPr/>
        </p:nvSpPr>
        <p:spPr>
          <a:xfrm>
            <a:off x="1024200" y="2286000"/>
            <a:ext cx="3133080" cy="3931560"/>
          </a:xfrm>
          <a:prstGeom prst="rect">
            <a:avLst/>
          </a:prstGeom>
          <a:noFill/>
          <a:ln>
            <a:noFill/>
          </a:ln>
        </p:spPr>
        <p:txBody>
          <a:bodyPr lIns="45720" rIns="45720"/>
          <a:p>
            <a:endParaRPr/>
          </a:p>
        </p:txBody>
      </p:sp>
      <p:pic>
        <p:nvPicPr>
          <p:cNvPr id="264" name="Immagine 8" descr=""/>
          <p:cNvPicPr/>
          <p:nvPr/>
        </p:nvPicPr>
        <p:blipFill>
          <a:blip r:embed="rId1"/>
          <a:stretch/>
        </p:blipFill>
        <p:spPr>
          <a:xfrm>
            <a:off x="4642200" y="1269720"/>
            <a:ext cx="6909120" cy="4318200"/>
          </a:xfrm>
          <a:prstGeom prst="rect">
            <a:avLst/>
          </a:prstGeom>
          <a:ln>
            <a:noFill/>
          </a:ln>
        </p:spPr>
      </p:pic>
    </p:spTree>
  </p:cSld>
  <p:transition spd="slow">
    <p:fade/>
  </p:transition>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TextShape 1"/>
          <p:cNvSpPr txBox="1"/>
          <p:nvPr/>
        </p:nvSpPr>
        <p:spPr>
          <a:xfrm>
            <a:off x="1011960" y="204120"/>
            <a:ext cx="9719640" cy="1499400"/>
          </a:xfrm>
          <a:prstGeom prst="rect">
            <a:avLst/>
          </a:prstGeom>
          <a:noFill/>
          <a:ln>
            <a:noFill/>
          </a:ln>
        </p:spPr>
        <p:txBody>
          <a:bodyPr anchor="ctr"/>
          <a:p>
            <a:pPr>
              <a:lnSpc>
                <a:spcPct val="80000"/>
              </a:lnSpc>
            </a:pPr>
            <a:r>
              <a:rPr lang="en-US" sz="5000" strike="noStrike">
                <a:solidFill>
                  <a:srgbClr val="0d0d0d"/>
                </a:solidFill>
                <a:latin typeface="Tw Cen MT Condensed"/>
              </a:rPr>
              <a:t>Abbiamo scoperto che …</a:t>
            </a:r>
            <a:endParaRPr/>
          </a:p>
        </p:txBody>
      </p:sp>
      <p:sp>
        <p:nvSpPr>
          <p:cNvPr id="266" name="TextShape 2"/>
          <p:cNvSpPr txBox="1"/>
          <p:nvPr/>
        </p:nvSpPr>
        <p:spPr>
          <a:xfrm>
            <a:off x="1024200" y="1716120"/>
            <a:ext cx="4754520" cy="2537280"/>
          </a:xfrm>
          <a:prstGeom prst="rect">
            <a:avLst/>
          </a:prstGeom>
          <a:noFill/>
          <a:ln>
            <a:noFill/>
          </a:ln>
        </p:spPr>
        <p:txBody>
          <a:bodyPr lIns="137160" rIns="137160" anchor="ctr"/>
          <a:p>
            <a:pPr>
              <a:lnSpc>
                <a:spcPct val="100000"/>
              </a:lnSpc>
            </a:pPr>
            <a:r>
              <a:rPr lang="en-US" sz="2900" strike="noStrike">
                <a:solidFill>
                  <a:srgbClr val="000000"/>
                </a:solidFill>
                <a:latin typeface="Times New Roman"/>
              </a:rPr>
              <a:t>Le erbe aromatiche sono utilizzate soprattutto in cucina per rendere più </a:t>
            </a:r>
            <a:r>
              <a:rPr b="1" lang="en-US" sz="2900" strike="noStrike">
                <a:solidFill>
                  <a:srgbClr val="000000"/>
                </a:solidFill>
                <a:latin typeface="Times New Roman"/>
              </a:rPr>
              <a:t>gustose</a:t>
            </a:r>
            <a:r>
              <a:rPr lang="en-US" sz="2900" strike="noStrike">
                <a:solidFill>
                  <a:srgbClr val="000000"/>
                </a:solidFill>
                <a:latin typeface="Times New Roman"/>
              </a:rPr>
              <a:t>, </a:t>
            </a:r>
            <a:r>
              <a:rPr b="1" lang="en-US" sz="2900" strike="noStrike">
                <a:solidFill>
                  <a:srgbClr val="000000"/>
                </a:solidFill>
                <a:latin typeface="Times New Roman"/>
              </a:rPr>
              <a:t>profumate</a:t>
            </a:r>
            <a:r>
              <a:rPr lang="en-US" sz="2900" strike="noStrike">
                <a:solidFill>
                  <a:srgbClr val="000000"/>
                </a:solidFill>
                <a:latin typeface="Times New Roman"/>
              </a:rPr>
              <a:t> e </a:t>
            </a:r>
            <a:r>
              <a:rPr b="1" lang="en-US" sz="2900" strike="noStrike">
                <a:solidFill>
                  <a:srgbClr val="000000"/>
                </a:solidFill>
                <a:latin typeface="Times New Roman"/>
              </a:rPr>
              <a:t>colorate</a:t>
            </a:r>
            <a:r>
              <a:rPr lang="en-US" sz="2900" strike="noStrike">
                <a:solidFill>
                  <a:srgbClr val="000000"/>
                </a:solidFill>
                <a:latin typeface="Times New Roman"/>
              </a:rPr>
              <a:t> le pietanze che mangiamo; ci permettono inoltre di aggiungervi meno sale, a tutto vantaggio della salute.</a:t>
            </a:r>
            <a:endParaRPr/>
          </a:p>
          <a:p>
            <a:pPr>
              <a:lnSpc>
                <a:spcPct val="100000"/>
              </a:lnSpc>
            </a:pPr>
            <a:r>
              <a:rPr lang="en-US" sz="2900" strike="noStrike">
                <a:solidFill>
                  <a:srgbClr val="000000"/>
                </a:solidFill>
                <a:latin typeface="Times New Roman"/>
              </a:rPr>
              <a:t>I cibi inoltre diventano più digeribili e transitano più facilmente e velocemente nell’apparato intestinale. grazie ai principi attivi in esse contenuti, in particolare agli oli essenziali, goccioline di profumo, contenute nelle foglie e nei fiori di queste piante.</a:t>
            </a:r>
            <a:endParaRPr/>
          </a:p>
          <a:p>
            <a:pPr>
              <a:lnSpc>
                <a:spcPct val="100000"/>
              </a:lnSpc>
            </a:pPr>
            <a:endParaRPr/>
          </a:p>
          <a:p>
            <a:pPr>
              <a:lnSpc>
                <a:spcPct val="100000"/>
              </a:lnSpc>
            </a:pPr>
            <a:endParaRPr/>
          </a:p>
        </p:txBody>
      </p:sp>
      <p:sp>
        <p:nvSpPr>
          <p:cNvPr id="267" name="TextShape 3"/>
          <p:cNvSpPr txBox="1"/>
          <p:nvPr/>
        </p:nvSpPr>
        <p:spPr>
          <a:xfrm>
            <a:off x="1179360" y="4254120"/>
            <a:ext cx="4599360" cy="2054880"/>
          </a:xfrm>
          <a:prstGeom prst="rect">
            <a:avLst/>
          </a:prstGeom>
          <a:noFill/>
          <a:ln>
            <a:noFill/>
          </a:ln>
        </p:spPr>
        <p:txBody>
          <a:bodyPr lIns="45720" rIns="45720"/>
          <a:p>
            <a:pPr>
              <a:lnSpc>
                <a:spcPct val="90000"/>
              </a:lnSpc>
              <a:buFont typeface="Tw Cen MT"/>
              <a:buChar char=" "/>
            </a:pPr>
            <a:r>
              <a:rPr lang="en-US" sz="2200" strike="noStrike">
                <a:solidFill>
                  <a:srgbClr val="000000"/>
                </a:solidFill>
                <a:latin typeface="Tw Cen MT"/>
              </a:rPr>
              <a:t>Possono essere anche vantaggiosamente utilizzate in terapia medica, per problemi digestivi e mali di stagione, perché sono delle ottime piante </a:t>
            </a:r>
            <a:r>
              <a:rPr b="1" lang="en-US" sz="2200" strike="noStrike">
                <a:solidFill>
                  <a:srgbClr val="000000"/>
                </a:solidFill>
                <a:latin typeface="Tw Cen MT"/>
              </a:rPr>
              <a:t>officinali</a:t>
            </a:r>
            <a:r>
              <a:rPr lang="en-US" sz="2200" strike="noStrike">
                <a:solidFill>
                  <a:srgbClr val="000000"/>
                </a:solidFill>
                <a:latin typeface="Tw Cen MT"/>
              </a:rPr>
              <a:t>, sempre a portata di mano e di comprovata efficacia.</a:t>
            </a:r>
            <a:endParaRPr/>
          </a:p>
          <a:p>
            <a:pPr>
              <a:lnSpc>
                <a:spcPct val="90000"/>
              </a:lnSpc>
            </a:pPr>
            <a:endParaRPr/>
          </a:p>
        </p:txBody>
      </p:sp>
      <p:sp>
        <p:nvSpPr>
          <p:cNvPr id="268" name="TextShape 4"/>
          <p:cNvSpPr txBox="1"/>
          <p:nvPr/>
        </p:nvSpPr>
        <p:spPr>
          <a:xfrm>
            <a:off x="7420320" y="1830600"/>
            <a:ext cx="4647960" cy="1712520"/>
          </a:xfrm>
          <a:prstGeom prst="rect">
            <a:avLst/>
          </a:prstGeom>
          <a:noFill/>
          <a:ln>
            <a:noFill/>
          </a:ln>
        </p:spPr>
        <p:txBody>
          <a:bodyPr lIns="137160" rIns="137160" anchor="ctr"/>
          <a:p>
            <a:endParaRPr/>
          </a:p>
        </p:txBody>
      </p:sp>
      <p:pic>
        <p:nvPicPr>
          <p:cNvPr id="269" name="Segnaposto contenuto 10" descr=""/>
          <p:cNvPicPr/>
          <p:nvPr/>
        </p:nvPicPr>
        <p:blipFill>
          <a:blip r:embed="rId1"/>
          <a:stretch/>
        </p:blipFill>
        <p:spPr>
          <a:xfrm>
            <a:off x="5779080" y="4277880"/>
            <a:ext cx="2400120" cy="1609200"/>
          </a:xfrm>
          <a:prstGeom prst="rect">
            <a:avLst/>
          </a:prstGeom>
          <a:ln>
            <a:noFill/>
          </a:ln>
        </p:spPr>
      </p:pic>
      <p:pic>
        <p:nvPicPr>
          <p:cNvPr id="270" name="Immagine 1" descr=""/>
          <p:cNvPicPr/>
          <p:nvPr/>
        </p:nvPicPr>
        <p:blipFill>
          <a:blip r:embed="rId2"/>
          <a:stretch/>
        </p:blipFill>
        <p:spPr>
          <a:xfrm>
            <a:off x="5779080" y="1830600"/>
            <a:ext cx="1257480" cy="1868760"/>
          </a:xfrm>
          <a:prstGeom prst="rect">
            <a:avLst/>
          </a:prstGeom>
          <a:ln>
            <a:noFill/>
          </a:ln>
        </p:spPr>
      </p:pic>
      <p:pic>
        <p:nvPicPr>
          <p:cNvPr id="271" name="Immagine 2" descr=""/>
          <p:cNvPicPr/>
          <p:nvPr/>
        </p:nvPicPr>
        <p:blipFill>
          <a:blip r:embed="rId3"/>
          <a:stretch/>
        </p:blipFill>
        <p:spPr>
          <a:xfrm>
            <a:off x="7420320" y="1854720"/>
            <a:ext cx="2254320" cy="1498320"/>
          </a:xfrm>
          <a:prstGeom prst="rect">
            <a:avLst/>
          </a:prstGeom>
          <a:ln>
            <a:noFill/>
          </a:ln>
        </p:spPr>
      </p:pic>
      <p:pic>
        <p:nvPicPr>
          <p:cNvPr id="272" name="Immagine 9" descr=""/>
          <p:cNvPicPr/>
          <p:nvPr/>
        </p:nvPicPr>
        <p:blipFill>
          <a:blip r:embed="rId4"/>
          <a:stretch/>
        </p:blipFill>
        <p:spPr>
          <a:xfrm>
            <a:off x="10139040" y="1528920"/>
            <a:ext cx="1425240" cy="2149560"/>
          </a:xfrm>
          <a:prstGeom prst="rect">
            <a:avLst/>
          </a:prstGeom>
          <a:ln>
            <a:noFill/>
          </a:ln>
        </p:spPr>
      </p:pic>
      <p:pic>
        <p:nvPicPr>
          <p:cNvPr id="273" name="Immagine 11" descr=""/>
          <p:cNvPicPr/>
          <p:nvPr/>
        </p:nvPicPr>
        <p:blipFill>
          <a:blip r:embed="rId5"/>
          <a:stretch/>
        </p:blipFill>
        <p:spPr>
          <a:xfrm>
            <a:off x="9674640" y="4277880"/>
            <a:ext cx="2167920" cy="1109880"/>
          </a:xfrm>
          <a:prstGeom prst="rect">
            <a:avLst/>
          </a:prstGeom>
          <a:ln>
            <a:noFill/>
          </a:ln>
        </p:spPr>
      </p:pic>
      <p:pic>
        <p:nvPicPr>
          <p:cNvPr id="274" name="Immagine 12" descr=""/>
          <p:cNvPicPr/>
          <p:nvPr/>
        </p:nvPicPr>
        <p:blipFill>
          <a:blip r:embed="rId6"/>
          <a:stretch/>
        </p:blipFill>
        <p:spPr>
          <a:xfrm>
            <a:off x="8179200" y="4467960"/>
            <a:ext cx="1283040" cy="1283040"/>
          </a:xfrm>
          <a:prstGeom prst="rect">
            <a:avLst/>
          </a:prstGeom>
          <a:ln>
            <a:noFill/>
          </a:ln>
        </p:spPr>
      </p:pic>
    </p:spTree>
  </p:cSld>
  <p:transition spd="slow">
    <p:randomBar dir="vert"/>
  </p:transition>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404040"/>
        </a:solidFill>
      </p:bgPr>
    </p:bg>
    <p:spTree>
      <p:nvGrpSpPr>
        <p:cNvPr id="1" name=""/>
        <p:cNvGrpSpPr/>
        <p:nvPr/>
      </p:nvGrpSpPr>
      <p:grpSpPr>
        <a:xfrm>
          <a:off x="0" y="0"/>
          <a:ext cx="0" cy="0"/>
          <a:chOff x="0" y="0"/>
          <a:chExt cx="0" cy="0"/>
        </a:xfrm>
      </p:grpSpPr>
      <p:sp>
        <p:nvSpPr>
          <p:cNvPr id="275" name="CustomShape 1"/>
          <p:cNvSpPr/>
          <p:nvPr/>
        </p:nvSpPr>
        <p:spPr>
          <a:xfrm>
            <a:off x="0" y="0"/>
            <a:ext cx="12191760" cy="4571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76" name="CustomShape 2"/>
          <p:cNvSpPr/>
          <p:nvPr/>
        </p:nvSpPr>
        <p:spPr>
          <a:xfrm>
            <a:off x="0" y="0"/>
            <a:ext cx="12191760" cy="4571640"/>
          </a:xfrm>
          <a:custGeom>
            <a:avLst/>
            <a:gdLst/>
            <a:ahLst/>
            <a:rect l="0" t="0" r="r" b="b"/>
            <a:pathLst>
              <a:path w="12192001" h="4572002">
                <a:moveTo>
                  <a:pt x="12192000" y="4387986"/>
                </a:moveTo>
                <a:lnTo>
                  <a:pt x="12192000" y="4572001"/>
                </a:lnTo>
                <a:lnTo>
                  <a:pt x="12013927" y="4572001"/>
                </a:lnTo>
                <a:cubicBezTo>
                  <a:pt x="12084901" y="4522707"/>
                  <a:pt x="12145198" y="4460004"/>
                  <a:pt x="12192000" y="4387986"/>
                </a:cubicBezTo>
                <a:lnTo>
                  <a:pt x="12192000" y="4041440"/>
                </a:lnTo>
                <a:lnTo>
                  <a:pt x="12192000" y="4174488"/>
                </a:lnTo>
                <a:cubicBezTo>
                  <a:pt x="12005469" y="4244657"/>
                  <a:pt x="11857227" y="4389538"/>
                  <a:pt x="11786673" y="4572001"/>
                </a:cubicBezTo>
                <a:lnTo>
                  <a:pt x="11649784" y="4572001"/>
                </a:lnTo>
                <a:cubicBezTo>
                  <a:pt x="11730542" y="4320085"/>
                  <a:pt x="11933879" y="4121396"/>
                  <a:pt x="12192000" y="4041440"/>
                </a:cubicBezTo>
                <a:lnTo>
                  <a:pt x="10767111" y="3999419"/>
                </a:ln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lnTo>
                  <a:pt x="10744358" y="3999419"/>
                </a:ln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lnTo>
                  <a:pt x="9074958" y="3999419"/>
                </a:ln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lnTo>
                  <a:pt x="9052207" y="3999419"/>
                </a:ln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lnTo>
                  <a:pt x="7382807" y="3999419"/>
                </a:ln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lnTo>
                  <a:pt x="7360056" y="3999419"/>
                </a:ln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lnTo>
                  <a:pt x="5690656" y="3999419"/>
                </a:ln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lnTo>
                  <a:pt x="5667905" y="3999419"/>
                </a:ln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lnTo>
                  <a:pt x="3998505" y="3999419"/>
                </a:ln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lnTo>
                  <a:pt x="3975754" y="3999419"/>
                </a:ln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lnTo>
                  <a:pt x="2306354" y="3999419"/>
                </a:ln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lnTo>
                  <a:pt x="2283603" y="3999419"/>
                </a:ln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lnTo>
                  <a:pt x="614203" y="3999419"/>
                </a:ln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lnTo>
                  <a:pt x="591452" y="3999419"/>
                </a:ln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lnTo>
                  <a:pt x="11452667" y="3304913"/>
                </a:lnTo>
                <a:cubicBezTo>
                  <a:pt x="11177477" y="3363591"/>
                  <a:pt x="10962633" y="3576701"/>
                  <a:pt x="10909358" y="3845480"/>
                </a:cubicBezTo>
                <a:cubicBezTo>
                  <a:pt x="11184548" y="3786801"/>
                  <a:pt x="11399391" y="3573691"/>
                  <a:pt x="11452667" y="3304913"/>
                </a:cubicBezTo>
                <a:lnTo>
                  <a:pt x="10058800" y="3304913"/>
                </a:lnTo>
                <a:cubicBezTo>
                  <a:pt x="10112076" y="3573691"/>
                  <a:pt x="10326919" y="3786801"/>
                  <a:pt x="10602109" y="3845480"/>
                </a:cubicBezTo>
                <a:cubicBezTo>
                  <a:pt x="10548834" y="3576701"/>
                  <a:pt x="10333990" y="3363591"/>
                  <a:pt x="10058800" y="3304913"/>
                </a:cubicBezTo>
                <a:lnTo>
                  <a:pt x="9760514" y="3304913"/>
                </a:lnTo>
                <a:cubicBezTo>
                  <a:pt x="9485324" y="3363591"/>
                  <a:pt x="9270480" y="3576701"/>
                  <a:pt x="9217205" y="3845480"/>
                </a:cubicBezTo>
                <a:cubicBezTo>
                  <a:pt x="9492395" y="3786801"/>
                  <a:pt x="9707238" y="3573691"/>
                  <a:pt x="9760514" y="3304913"/>
                </a:cubicBezTo>
                <a:lnTo>
                  <a:pt x="8366649" y="3304913"/>
                </a:lnTo>
                <a:cubicBezTo>
                  <a:pt x="8419925" y="3573691"/>
                  <a:pt x="8634768" y="3786801"/>
                  <a:pt x="8909958" y="3845480"/>
                </a:cubicBezTo>
                <a:cubicBezTo>
                  <a:pt x="8856683" y="3576701"/>
                  <a:pt x="8641839" y="3363591"/>
                  <a:pt x="8366649" y="3304913"/>
                </a:cubicBezTo>
                <a:lnTo>
                  <a:pt x="8068363" y="3304913"/>
                </a:lnTo>
                <a:cubicBezTo>
                  <a:pt x="7793173" y="3363591"/>
                  <a:pt x="7578329" y="3576701"/>
                  <a:pt x="7525054" y="3845480"/>
                </a:cubicBezTo>
                <a:cubicBezTo>
                  <a:pt x="7800244" y="3786801"/>
                  <a:pt x="8015087" y="3573691"/>
                  <a:pt x="8068363" y="3304913"/>
                </a:cubicBezTo>
                <a:lnTo>
                  <a:pt x="6674498" y="3304913"/>
                </a:lnTo>
                <a:cubicBezTo>
                  <a:pt x="6727774" y="3573691"/>
                  <a:pt x="6942617" y="3786801"/>
                  <a:pt x="7217807" y="3845480"/>
                </a:cubicBezTo>
                <a:cubicBezTo>
                  <a:pt x="7164532" y="3576701"/>
                  <a:pt x="6949688" y="3363591"/>
                  <a:pt x="6674498" y="3304913"/>
                </a:cubicBezTo>
                <a:lnTo>
                  <a:pt x="6376212" y="3304913"/>
                </a:lnTo>
                <a:cubicBezTo>
                  <a:pt x="6101022" y="3363591"/>
                  <a:pt x="5886178" y="3576701"/>
                  <a:pt x="5832903" y="3845480"/>
                </a:cubicBezTo>
                <a:cubicBezTo>
                  <a:pt x="6108093" y="3786801"/>
                  <a:pt x="6322936" y="3573691"/>
                  <a:pt x="6376212" y="3304913"/>
                </a:cubicBezTo>
                <a:lnTo>
                  <a:pt x="4982347" y="3304913"/>
                </a:lnTo>
                <a:cubicBezTo>
                  <a:pt x="5035623" y="3573691"/>
                  <a:pt x="5250466" y="3786801"/>
                  <a:pt x="5525656" y="3845480"/>
                </a:cubicBezTo>
                <a:cubicBezTo>
                  <a:pt x="5472381" y="3576701"/>
                  <a:pt x="5257537" y="3363591"/>
                  <a:pt x="4982347" y="3304913"/>
                </a:cubicBezTo>
                <a:lnTo>
                  <a:pt x="4684061" y="3304913"/>
                </a:lnTo>
                <a:cubicBezTo>
                  <a:pt x="4408871" y="3363591"/>
                  <a:pt x="4194027" y="3576701"/>
                  <a:pt x="4140752" y="3845480"/>
                </a:cubicBezTo>
                <a:cubicBezTo>
                  <a:pt x="4415942" y="3786801"/>
                  <a:pt x="4630785" y="3573691"/>
                  <a:pt x="4684061" y="3304913"/>
                </a:cubicBezTo>
                <a:lnTo>
                  <a:pt x="3290196" y="3304913"/>
                </a:lnTo>
                <a:cubicBezTo>
                  <a:pt x="3343472" y="3573691"/>
                  <a:pt x="3558315" y="3786801"/>
                  <a:pt x="3833505" y="3845480"/>
                </a:cubicBezTo>
                <a:cubicBezTo>
                  <a:pt x="3780230" y="3576701"/>
                  <a:pt x="3565386" y="3363591"/>
                  <a:pt x="3290196" y="3304913"/>
                </a:cubicBezTo>
                <a:lnTo>
                  <a:pt x="2991910" y="3304913"/>
                </a:lnTo>
                <a:cubicBezTo>
                  <a:pt x="2716720" y="3363591"/>
                  <a:pt x="2501876" y="3576701"/>
                  <a:pt x="2448601" y="3845480"/>
                </a:cubicBezTo>
                <a:cubicBezTo>
                  <a:pt x="2723791" y="3786801"/>
                  <a:pt x="2938634" y="3573691"/>
                  <a:pt x="2991910" y="3304913"/>
                </a:cubicBezTo>
                <a:lnTo>
                  <a:pt x="1598045" y="3304913"/>
                </a:lnTo>
                <a:cubicBezTo>
                  <a:pt x="1651321" y="3573691"/>
                  <a:pt x="1866164" y="3786801"/>
                  <a:pt x="2141354" y="3845480"/>
                </a:cubicBezTo>
                <a:cubicBezTo>
                  <a:pt x="2088079" y="3576701"/>
                  <a:pt x="1873235" y="3363591"/>
                  <a:pt x="1598045" y="3304913"/>
                </a:cubicBezTo>
                <a:lnTo>
                  <a:pt x="1299759" y="3304913"/>
                </a:lnTo>
                <a:cubicBezTo>
                  <a:pt x="1024569" y="3363591"/>
                  <a:pt x="809725" y="3576701"/>
                  <a:pt x="756450" y="3845480"/>
                </a:cubicBezTo>
                <a:cubicBezTo>
                  <a:pt x="1031640" y="3786801"/>
                  <a:pt x="1246483" y="3573691"/>
                  <a:pt x="1299759" y="3304913"/>
                </a:cubicBezTo>
                <a:lnTo>
                  <a:pt x="0" y="3200906"/>
                </a:ln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lnTo>
                  <a:pt x="11608704" y="3161219"/>
                </a:ln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lnTo>
                  <a:pt x="11594916" y="3161219"/>
                </a:ln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lnTo>
                  <a:pt x="9916551" y="3161219"/>
                </a:ln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lnTo>
                  <a:pt x="9902763" y="3161219"/>
                </a:ln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lnTo>
                  <a:pt x="8224400" y="3161219"/>
                </a:ln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lnTo>
                  <a:pt x="8210612" y="3161219"/>
                </a:ln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lnTo>
                  <a:pt x="6532249" y="3161219"/>
                </a:ln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lnTo>
                  <a:pt x="6518461" y="3161219"/>
                </a:ln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lnTo>
                  <a:pt x="4840098" y="3161219"/>
                </a:ln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lnTo>
                  <a:pt x="4826310" y="3161219"/>
                </a:ln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lnTo>
                  <a:pt x="3147947" y="3161219"/>
                </a:ln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lnTo>
                  <a:pt x="3134159" y="3161219"/>
                </a:ln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lnTo>
                  <a:pt x="1455796" y="3161219"/>
                </a:ln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lnTo>
                  <a:pt x="1442008" y="3161219"/>
                </a:ln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lnTo>
                  <a:pt x="10909360" y="2447425"/>
                </a:lnTo>
                <a:cubicBezTo>
                  <a:pt x="10962636" y="2718331"/>
                  <a:pt x="11177479" y="2933128"/>
                  <a:pt x="11452669" y="2992271"/>
                </a:cubicBezTo>
                <a:cubicBezTo>
                  <a:pt x="11399394" y="2721365"/>
                  <a:pt x="11184550" y="2506568"/>
                  <a:pt x="10909360" y="2447425"/>
                </a:cubicBezTo>
                <a:lnTo>
                  <a:pt x="10602109" y="2447425"/>
                </a:lnTo>
                <a:cubicBezTo>
                  <a:pt x="10326919" y="2506568"/>
                  <a:pt x="10112075" y="2721365"/>
                  <a:pt x="10058800" y="2992271"/>
                </a:cubicBezTo>
                <a:cubicBezTo>
                  <a:pt x="10333990" y="2933128"/>
                  <a:pt x="10548833" y="2718331"/>
                  <a:pt x="10602109" y="2447425"/>
                </a:cubicBezTo>
                <a:lnTo>
                  <a:pt x="9217207" y="2447425"/>
                </a:lnTo>
                <a:cubicBezTo>
                  <a:pt x="9270483" y="2718331"/>
                  <a:pt x="9485326" y="2933128"/>
                  <a:pt x="9760516" y="2992271"/>
                </a:cubicBezTo>
                <a:cubicBezTo>
                  <a:pt x="9707241" y="2721365"/>
                  <a:pt x="9492397" y="2506568"/>
                  <a:pt x="9217207" y="2447425"/>
                </a:cubicBezTo>
                <a:lnTo>
                  <a:pt x="8909958" y="2447425"/>
                </a:lnTo>
                <a:cubicBezTo>
                  <a:pt x="8634768" y="2506568"/>
                  <a:pt x="8419924" y="2721365"/>
                  <a:pt x="8366649" y="2992271"/>
                </a:cubicBezTo>
                <a:cubicBezTo>
                  <a:pt x="8641839" y="2933128"/>
                  <a:pt x="8856682" y="2718331"/>
                  <a:pt x="8909958" y="2447425"/>
                </a:cubicBezTo>
                <a:lnTo>
                  <a:pt x="7525056" y="2447425"/>
                </a:lnTo>
                <a:cubicBezTo>
                  <a:pt x="7578332" y="2718331"/>
                  <a:pt x="7793175" y="2933128"/>
                  <a:pt x="8068365" y="2992271"/>
                </a:cubicBezTo>
                <a:cubicBezTo>
                  <a:pt x="8015090" y="2721365"/>
                  <a:pt x="7800246" y="2506568"/>
                  <a:pt x="7525056" y="2447425"/>
                </a:cubicBezTo>
                <a:lnTo>
                  <a:pt x="7217807" y="2447425"/>
                </a:lnTo>
                <a:cubicBezTo>
                  <a:pt x="6942617" y="2506568"/>
                  <a:pt x="6727773" y="2721365"/>
                  <a:pt x="6674498" y="2992271"/>
                </a:cubicBezTo>
                <a:cubicBezTo>
                  <a:pt x="6949688" y="2933128"/>
                  <a:pt x="7164531" y="2718331"/>
                  <a:pt x="7217807" y="2447425"/>
                </a:cubicBezTo>
                <a:lnTo>
                  <a:pt x="5832905" y="2447425"/>
                </a:lnTo>
                <a:cubicBezTo>
                  <a:pt x="5886181" y="2718331"/>
                  <a:pt x="6101024" y="2933128"/>
                  <a:pt x="6376214" y="2992271"/>
                </a:cubicBezTo>
                <a:cubicBezTo>
                  <a:pt x="6322939" y="2721365"/>
                  <a:pt x="6108095" y="2506568"/>
                  <a:pt x="5832905" y="2447425"/>
                </a:cubicBezTo>
                <a:lnTo>
                  <a:pt x="5525656" y="2447425"/>
                </a:lnTo>
                <a:cubicBezTo>
                  <a:pt x="5250466" y="2506568"/>
                  <a:pt x="5035622" y="2721365"/>
                  <a:pt x="4982347" y="2992271"/>
                </a:cubicBezTo>
                <a:cubicBezTo>
                  <a:pt x="5257537" y="2933128"/>
                  <a:pt x="5472380" y="2718331"/>
                  <a:pt x="5525656" y="2447425"/>
                </a:cubicBezTo>
                <a:lnTo>
                  <a:pt x="4140754" y="2447425"/>
                </a:lnTo>
                <a:cubicBezTo>
                  <a:pt x="4194030" y="2718331"/>
                  <a:pt x="4408873" y="2933128"/>
                  <a:pt x="4684063" y="2992271"/>
                </a:cubicBezTo>
                <a:cubicBezTo>
                  <a:pt x="4630788" y="2721365"/>
                  <a:pt x="4415944" y="2506568"/>
                  <a:pt x="4140754" y="2447425"/>
                </a:cubicBezTo>
                <a:lnTo>
                  <a:pt x="3833505" y="2447425"/>
                </a:lnTo>
                <a:cubicBezTo>
                  <a:pt x="3558315" y="2506568"/>
                  <a:pt x="3343471" y="2721365"/>
                  <a:pt x="3290196" y="2992271"/>
                </a:cubicBezTo>
                <a:cubicBezTo>
                  <a:pt x="3565386" y="2933128"/>
                  <a:pt x="3780229" y="2718331"/>
                  <a:pt x="3833505" y="2447425"/>
                </a:cubicBezTo>
                <a:lnTo>
                  <a:pt x="2448603" y="2447425"/>
                </a:lnTo>
                <a:cubicBezTo>
                  <a:pt x="2501879" y="2718331"/>
                  <a:pt x="2716722" y="2933128"/>
                  <a:pt x="2991912" y="2992271"/>
                </a:cubicBezTo>
                <a:cubicBezTo>
                  <a:pt x="2938637" y="2721365"/>
                  <a:pt x="2723793" y="2506568"/>
                  <a:pt x="2448603" y="2447425"/>
                </a:cubicBezTo>
                <a:lnTo>
                  <a:pt x="2141354" y="2447425"/>
                </a:lnTo>
                <a:cubicBezTo>
                  <a:pt x="1866164" y="2506568"/>
                  <a:pt x="1651320" y="2721365"/>
                  <a:pt x="1598045" y="2992271"/>
                </a:cubicBezTo>
                <a:cubicBezTo>
                  <a:pt x="1873235" y="2933128"/>
                  <a:pt x="2088078" y="2718331"/>
                  <a:pt x="2141354" y="2447425"/>
                </a:cubicBezTo>
                <a:lnTo>
                  <a:pt x="756452" y="2447425"/>
                </a:lnTo>
                <a:cubicBezTo>
                  <a:pt x="809728" y="2718331"/>
                  <a:pt x="1024571" y="2933128"/>
                  <a:pt x="1299761" y="2992271"/>
                </a:cubicBezTo>
                <a:cubicBezTo>
                  <a:pt x="1246486" y="2721365"/>
                  <a:pt x="1031642" y="2506568"/>
                  <a:pt x="756452" y="2447425"/>
                </a:cubicBezTo>
                <a:lnTo>
                  <a:pt x="12192000" y="2344615"/>
                </a:ln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lnTo>
                  <a:pt x="10767111" y="2302594"/>
                </a:ln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lnTo>
                  <a:pt x="10744358" y="2302594"/>
                </a:ln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lnTo>
                  <a:pt x="9074958" y="2302594"/>
                </a:ln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lnTo>
                  <a:pt x="9052207" y="2302594"/>
                </a:ln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lnTo>
                  <a:pt x="7382807" y="2302594"/>
                </a:ln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lnTo>
                  <a:pt x="7360056" y="2302594"/>
                </a:ln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lnTo>
                  <a:pt x="5690656" y="2302594"/>
                </a:ln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lnTo>
                  <a:pt x="5667905" y="2302594"/>
                </a:ln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lnTo>
                  <a:pt x="3998505" y="2302594"/>
                </a:ln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lnTo>
                  <a:pt x="3975754" y="2302594"/>
                </a:ln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lnTo>
                  <a:pt x="2306354" y="2302594"/>
                </a:ln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lnTo>
                  <a:pt x="2283603" y="2302594"/>
                </a:ln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lnTo>
                  <a:pt x="614203" y="2302594"/>
                </a:ln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lnTo>
                  <a:pt x="591452" y="2302594"/>
                </a:ln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lnTo>
                  <a:pt x="11452667" y="1608087"/>
                </a:lnTo>
                <a:cubicBezTo>
                  <a:pt x="11177477" y="1666766"/>
                  <a:pt x="10962633" y="1879876"/>
                  <a:pt x="10909358" y="2148655"/>
                </a:cubicBezTo>
                <a:cubicBezTo>
                  <a:pt x="11184548" y="2089976"/>
                  <a:pt x="11399391" y="1876866"/>
                  <a:pt x="11452667" y="1608087"/>
                </a:cubicBezTo>
                <a:lnTo>
                  <a:pt x="10058800" y="1608087"/>
                </a:lnTo>
                <a:cubicBezTo>
                  <a:pt x="10112076" y="1876866"/>
                  <a:pt x="10326919" y="2089976"/>
                  <a:pt x="10602109" y="2148655"/>
                </a:cubicBezTo>
                <a:cubicBezTo>
                  <a:pt x="10548834" y="1879876"/>
                  <a:pt x="10333990" y="1666766"/>
                  <a:pt x="10058800" y="1608087"/>
                </a:cubicBezTo>
                <a:lnTo>
                  <a:pt x="9760514" y="1608087"/>
                </a:lnTo>
                <a:cubicBezTo>
                  <a:pt x="9485324" y="1666766"/>
                  <a:pt x="9270480" y="1879876"/>
                  <a:pt x="9217205" y="2148655"/>
                </a:cubicBezTo>
                <a:cubicBezTo>
                  <a:pt x="9492395" y="2089976"/>
                  <a:pt x="9707238" y="1876866"/>
                  <a:pt x="9760514" y="1608087"/>
                </a:cubicBezTo>
                <a:lnTo>
                  <a:pt x="8366649" y="1608087"/>
                </a:lnTo>
                <a:cubicBezTo>
                  <a:pt x="8419925" y="1876866"/>
                  <a:pt x="8634768" y="2089976"/>
                  <a:pt x="8909958" y="2148655"/>
                </a:cubicBezTo>
                <a:cubicBezTo>
                  <a:pt x="8856683" y="1879876"/>
                  <a:pt x="8641839" y="1666766"/>
                  <a:pt x="8366649" y="1608087"/>
                </a:cubicBezTo>
                <a:lnTo>
                  <a:pt x="8068363" y="1608087"/>
                </a:lnTo>
                <a:cubicBezTo>
                  <a:pt x="7793173" y="1666766"/>
                  <a:pt x="7578329" y="1879876"/>
                  <a:pt x="7525054" y="2148655"/>
                </a:cubicBezTo>
                <a:cubicBezTo>
                  <a:pt x="7800244" y="2089976"/>
                  <a:pt x="8015087" y="1876866"/>
                  <a:pt x="8068363" y="1608087"/>
                </a:cubicBezTo>
                <a:lnTo>
                  <a:pt x="6674498" y="1608087"/>
                </a:lnTo>
                <a:cubicBezTo>
                  <a:pt x="6727774" y="1876866"/>
                  <a:pt x="6942617" y="2089976"/>
                  <a:pt x="7217807" y="2148655"/>
                </a:cubicBezTo>
                <a:cubicBezTo>
                  <a:pt x="7164532" y="1879876"/>
                  <a:pt x="6949688" y="1666766"/>
                  <a:pt x="6674498" y="1608087"/>
                </a:cubicBezTo>
                <a:lnTo>
                  <a:pt x="6376212" y="1608087"/>
                </a:lnTo>
                <a:cubicBezTo>
                  <a:pt x="6101022" y="1666766"/>
                  <a:pt x="5886178" y="1879876"/>
                  <a:pt x="5832903" y="2148655"/>
                </a:cubicBezTo>
                <a:cubicBezTo>
                  <a:pt x="6108093" y="2089976"/>
                  <a:pt x="6322936" y="1876866"/>
                  <a:pt x="6376212" y="1608087"/>
                </a:cubicBezTo>
                <a:lnTo>
                  <a:pt x="4982347" y="1608087"/>
                </a:lnTo>
                <a:cubicBezTo>
                  <a:pt x="5035623" y="1876866"/>
                  <a:pt x="5250466" y="2089976"/>
                  <a:pt x="5525656" y="2148655"/>
                </a:cubicBezTo>
                <a:cubicBezTo>
                  <a:pt x="5472381" y="1879876"/>
                  <a:pt x="5257537" y="1666766"/>
                  <a:pt x="4982347" y="1608087"/>
                </a:cubicBezTo>
                <a:lnTo>
                  <a:pt x="4684061" y="1608087"/>
                </a:lnTo>
                <a:cubicBezTo>
                  <a:pt x="4408871" y="1666766"/>
                  <a:pt x="4194027" y="1879876"/>
                  <a:pt x="4140752" y="2148655"/>
                </a:cubicBezTo>
                <a:cubicBezTo>
                  <a:pt x="4415942" y="2089976"/>
                  <a:pt x="4630785" y="1876866"/>
                  <a:pt x="4684061" y="1608087"/>
                </a:cubicBezTo>
                <a:lnTo>
                  <a:pt x="3290196" y="1608087"/>
                </a:lnTo>
                <a:cubicBezTo>
                  <a:pt x="3343472" y="1876866"/>
                  <a:pt x="3558315" y="2089976"/>
                  <a:pt x="3833505" y="2148655"/>
                </a:cubicBezTo>
                <a:cubicBezTo>
                  <a:pt x="3780230" y="1879876"/>
                  <a:pt x="3565386" y="1666766"/>
                  <a:pt x="3290196" y="1608087"/>
                </a:cubicBezTo>
                <a:lnTo>
                  <a:pt x="2991910" y="1608087"/>
                </a:lnTo>
                <a:cubicBezTo>
                  <a:pt x="2716720" y="1666766"/>
                  <a:pt x="2501876" y="1879876"/>
                  <a:pt x="2448601" y="2148655"/>
                </a:cubicBezTo>
                <a:cubicBezTo>
                  <a:pt x="2723791" y="2089976"/>
                  <a:pt x="2938634" y="1876866"/>
                  <a:pt x="2991910" y="1608087"/>
                </a:cubicBezTo>
                <a:lnTo>
                  <a:pt x="1598045" y="1608087"/>
                </a:lnTo>
                <a:cubicBezTo>
                  <a:pt x="1651321" y="1876866"/>
                  <a:pt x="1866164" y="2089976"/>
                  <a:pt x="2141354" y="2148655"/>
                </a:cubicBezTo>
                <a:cubicBezTo>
                  <a:pt x="2088079" y="1879876"/>
                  <a:pt x="1873235" y="1666766"/>
                  <a:pt x="1598045" y="1608087"/>
                </a:cubicBezTo>
                <a:lnTo>
                  <a:pt x="1299759" y="1608087"/>
                </a:lnTo>
                <a:cubicBezTo>
                  <a:pt x="1024569" y="1666766"/>
                  <a:pt x="809725" y="1879876"/>
                  <a:pt x="756450" y="2148655"/>
                </a:cubicBezTo>
                <a:cubicBezTo>
                  <a:pt x="1031640" y="2089976"/>
                  <a:pt x="1246483" y="1876866"/>
                  <a:pt x="1299759" y="1608087"/>
                </a:cubicBezTo>
                <a:lnTo>
                  <a:pt x="0" y="1504081"/>
                </a:ln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lnTo>
                  <a:pt x="11608704" y="1464394"/>
                </a:ln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lnTo>
                  <a:pt x="11594916" y="1464394"/>
                </a:ln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lnTo>
                  <a:pt x="9916551" y="1464394"/>
                </a:ln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lnTo>
                  <a:pt x="9902763" y="1464394"/>
                </a:ln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lnTo>
                  <a:pt x="8224400" y="1464394"/>
                </a:ln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lnTo>
                  <a:pt x="8210612" y="1464394"/>
                </a:ln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lnTo>
                  <a:pt x="6532249" y="1464394"/>
                </a:ln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lnTo>
                  <a:pt x="6518461" y="1464394"/>
                </a:ln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lnTo>
                  <a:pt x="4840098" y="1464394"/>
                </a:ln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lnTo>
                  <a:pt x="4826310" y="1464394"/>
                </a:ln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lnTo>
                  <a:pt x="3147947" y="1464394"/>
                </a:ln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lnTo>
                  <a:pt x="3134159" y="1464394"/>
                </a:ln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lnTo>
                  <a:pt x="1455796" y="1464394"/>
                </a:ln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lnTo>
                  <a:pt x="1442008" y="1464394"/>
                </a:ln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lnTo>
                  <a:pt x="10909360" y="750600"/>
                </a:lnTo>
                <a:cubicBezTo>
                  <a:pt x="10962636" y="1021506"/>
                  <a:pt x="11177479" y="1236303"/>
                  <a:pt x="11452669" y="1295446"/>
                </a:cubicBezTo>
                <a:cubicBezTo>
                  <a:pt x="11399394" y="1024540"/>
                  <a:pt x="11184550" y="809743"/>
                  <a:pt x="10909360" y="750600"/>
                </a:cubicBezTo>
                <a:lnTo>
                  <a:pt x="10602109" y="750600"/>
                </a:lnTo>
                <a:cubicBezTo>
                  <a:pt x="10326919" y="809743"/>
                  <a:pt x="10112075" y="1024540"/>
                  <a:pt x="10058800" y="1295446"/>
                </a:cubicBezTo>
                <a:cubicBezTo>
                  <a:pt x="10333990" y="1236303"/>
                  <a:pt x="10548833" y="1021506"/>
                  <a:pt x="10602109" y="750600"/>
                </a:cubicBezTo>
                <a:lnTo>
                  <a:pt x="9217207" y="750600"/>
                </a:lnTo>
                <a:cubicBezTo>
                  <a:pt x="9270483" y="1021506"/>
                  <a:pt x="9485326" y="1236303"/>
                  <a:pt x="9760516" y="1295446"/>
                </a:cubicBezTo>
                <a:cubicBezTo>
                  <a:pt x="9707241" y="1024540"/>
                  <a:pt x="9492397" y="809743"/>
                  <a:pt x="9217207" y="750600"/>
                </a:cubicBezTo>
                <a:lnTo>
                  <a:pt x="8909958" y="750600"/>
                </a:lnTo>
                <a:cubicBezTo>
                  <a:pt x="8634768" y="809743"/>
                  <a:pt x="8419924" y="1024540"/>
                  <a:pt x="8366649" y="1295446"/>
                </a:cubicBezTo>
                <a:cubicBezTo>
                  <a:pt x="8641839" y="1236303"/>
                  <a:pt x="8856682" y="1021506"/>
                  <a:pt x="8909958" y="750600"/>
                </a:cubicBezTo>
                <a:lnTo>
                  <a:pt x="7525056" y="750600"/>
                </a:lnTo>
                <a:cubicBezTo>
                  <a:pt x="7578332" y="1021506"/>
                  <a:pt x="7793175" y="1236303"/>
                  <a:pt x="8068365" y="1295446"/>
                </a:cubicBezTo>
                <a:cubicBezTo>
                  <a:pt x="8015090" y="1024540"/>
                  <a:pt x="7800246" y="809743"/>
                  <a:pt x="7525056" y="750600"/>
                </a:cubicBezTo>
                <a:lnTo>
                  <a:pt x="7217807" y="750600"/>
                </a:lnTo>
                <a:cubicBezTo>
                  <a:pt x="6942617" y="809743"/>
                  <a:pt x="6727773" y="1024540"/>
                  <a:pt x="6674498" y="1295446"/>
                </a:cubicBezTo>
                <a:cubicBezTo>
                  <a:pt x="6949688" y="1236303"/>
                  <a:pt x="7164531" y="1021506"/>
                  <a:pt x="7217807" y="750600"/>
                </a:cubicBezTo>
                <a:lnTo>
                  <a:pt x="5832905" y="750600"/>
                </a:lnTo>
                <a:cubicBezTo>
                  <a:pt x="5886181" y="1021506"/>
                  <a:pt x="6101024" y="1236303"/>
                  <a:pt x="6376214" y="1295446"/>
                </a:cubicBezTo>
                <a:cubicBezTo>
                  <a:pt x="6322939" y="1024540"/>
                  <a:pt x="6108095" y="809743"/>
                  <a:pt x="5832905" y="750600"/>
                </a:cubicBezTo>
                <a:lnTo>
                  <a:pt x="5525656" y="750600"/>
                </a:lnTo>
                <a:cubicBezTo>
                  <a:pt x="5250466" y="809743"/>
                  <a:pt x="5035622" y="1024540"/>
                  <a:pt x="4982347" y="1295446"/>
                </a:cubicBezTo>
                <a:cubicBezTo>
                  <a:pt x="5257537" y="1236303"/>
                  <a:pt x="5472380" y="1021506"/>
                  <a:pt x="5525656" y="750600"/>
                </a:cubicBezTo>
                <a:lnTo>
                  <a:pt x="4140754" y="750600"/>
                </a:lnTo>
                <a:cubicBezTo>
                  <a:pt x="4194030" y="1021506"/>
                  <a:pt x="4408873" y="1236303"/>
                  <a:pt x="4684063" y="1295446"/>
                </a:cubicBezTo>
                <a:cubicBezTo>
                  <a:pt x="4630788" y="1024540"/>
                  <a:pt x="4415944" y="809743"/>
                  <a:pt x="4140754" y="750600"/>
                </a:cubicBezTo>
                <a:lnTo>
                  <a:pt x="3833505" y="750600"/>
                </a:lnTo>
                <a:cubicBezTo>
                  <a:pt x="3558315" y="809743"/>
                  <a:pt x="3343471" y="1024540"/>
                  <a:pt x="3290196" y="1295446"/>
                </a:cubicBezTo>
                <a:cubicBezTo>
                  <a:pt x="3565386" y="1236303"/>
                  <a:pt x="3780229" y="1021506"/>
                  <a:pt x="3833505" y="750600"/>
                </a:cubicBezTo>
                <a:lnTo>
                  <a:pt x="2448603" y="750600"/>
                </a:lnTo>
                <a:cubicBezTo>
                  <a:pt x="2501879" y="1021506"/>
                  <a:pt x="2716722" y="1236303"/>
                  <a:pt x="2991912" y="1295446"/>
                </a:cubicBezTo>
                <a:cubicBezTo>
                  <a:pt x="2938637" y="1024540"/>
                  <a:pt x="2723793" y="809743"/>
                  <a:pt x="2448603" y="750600"/>
                </a:cubicBezTo>
                <a:lnTo>
                  <a:pt x="2141354" y="750600"/>
                </a:lnTo>
                <a:cubicBezTo>
                  <a:pt x="1866164" y="809743"/>
                  <a:pt x="1651320" y="1024540"/>
                  <a:pt x="1598045" y="1295446"/>
                </a:cubicBezTo>
                <a:cubicBezTo>
                  <a:pt x="1873235" y="1236303"/>
                  <a:pt x="2088078" y="1021506"/>
                  <a:pt x="2141354" y="750600"/>
                </a:cubicBezTo>
                <a:lnTo>
                  <a:pt x="756452" y="750600"/>
                </a:lnTo>
                <a:cubicBezTo>
                  <a:pt x="809728" y="1021506"/>
                  <a:pt x="1024571" y="1236303"/>
                  <a:pt x="1299761" y="1295446"/>
                </a:cubicBezTo>
                <a:cubicBezTo>
                  <a:pt x="1246486" y="1024540"/>
                  <a:pt x="1031642" y="809743"/>
                  <a:pt x="756452" y="750600"/>
                </a:cubicBezTo>
                <a:lnTo>
                  <a:pt x="12192000" y="647790"/>
                </a:ln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lnTo>
                  <a:pt x="10767111" y="605769"/>
                </a:ln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lnTo>
                  <a:pt x="10744358" y="605769"/>
                </a:ln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lnTo>
                  <a:pt x="9074958" y="605769"/>
                </a:ln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lnTo>
                  <a:pt x="9052207" y="605769"/>
                </a:ln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lnTo>
                  <a:pt x="7382807" y="605769"/>
                </a:ln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lnTo>
                  <a:pt x="5690656" y="605769"/>
                </a:ln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lnTo>
                  <a:pt x="5667905" y="605769"/>
                </a:ln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lnTo>
                  <a:pt x="3998505" y="605769"/>
                </a:ln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lnTo>
                  <a:pt x="3975754" y="605769"/>
                </a:ln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lnTo>
                  <a:pt x="2306354" y="605769"/>
                </a:ln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lnTo>
                  <a:pt x="2283603" y="605769"/>
                </a:ln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lnTo>
                  <a:pt x="614203" y="605769"/>
                </a:ln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lnTo>
                  <a:pt x="7360056" y="605769"/>
                </a:ln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lnTo>
                  <a:pt x="591452" y="605769"/>
                </a:ln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lnTo>
                  <a:pt x="11969013" y="0"/>
                </a:lnTo>
                <a:lnTo>
                  <a:pt x="12180097" y="0"/>
                </a:lnTo>
                <a:cubicBezTo>
                  <a:pt x="12184579" y="2797"/>
                  <a:pt x="12188307" y="6390"/>
                  <a:pt x="12192000" y="10016"/>
                </a:cubicBezTo>
                <a:lnTo>
                  <a:pt x="12192000" y="210008"/>
                </a:lnTo>
                <a:cubicBezTo>
                  <a:pt x="12135666" y="124006"/>
                  <a:pt x="12059786" y="51396"/>
                  <a:pt x="11969013" y="0"/>
                </a:cubicBezTo>
                <a:lnTo>
                  <a:pt x="11640695" y="0"/>
                </a:lnTo>
                <a:lnTo>
                  <a:pt x="11775234" y="0"/>
                </a:lnTo>
                <a:cubicBezTo>
                  <a:pt x="11842228" y="193636"/>
                  <a:pt x="11995970" y="348667"/>
                  <a:pt x="12192000" y="421829"/>
                </a:cubicBezTo>
                <a:lnTo>
                  <a:pt x="12192000" y="553832"/>
                </a:lnTo>
                <a:cubicBezTo>
                  <a:pt x="11924422" y="471599"/>
                  <a:pt x="11715712" y="262771"/>
                  <a:pt x="11640695" y="0"/>
                </a:cubicBezTo>
                <a:lnTo>
                  <a:pt x="11023379" y="0"/>
                </a:ln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lnTo>
                  <a:pt x="9949555" y="0"/>
                </a:ln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lnTo>
                  <a:pt x="9331225" y="0"/>
                </a:ln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lnTo>
                  <a:pt x="8257405" y="0"/>
                </a:ln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lnTo>
                  <a:pt x="7639075" y="0"/>
                </a:ln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lnTo>
                  <a:pt x="6565254" y="0"/>
                </a:ln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lnTo>
                  <a:pt x="5946924" y="0"/>
                </a:ln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lnTo>
                  <a:pt x="4873102" y="0"/>
                </a:ln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lnTo>
                  <a:pt x="4254773" y="0"/>
                </a:ln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lnTo>
                  <a:pt x="3180951" y="0"/>
                </a:ln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lnTo>
                  <a:pt x="2562622" y="0"/>
                </a:ln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lnTo>
                  <a:pt x="1488800" y="0"/>
                </a:ln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lnTo>
                  <a:pt x="870471" y="0"/>
                </a:ln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lnTo>
                  <a:pt x="126374" y="0"/>
                </a:ln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77" name="Line 3"/>
          <p:cNvSpPr/>
          <p:nvPr/>
        </p:nvSpPr>
        <p:spPr>
          <a:xfrm flipV="1">
            <a:off x="8386560" y="5263920"/>
            <a:ext cx="0" cy="914400"/>
          </a:xfrm>
          <a:prstGeom prst="line">
            <a:avLst/>
          </a:prstGeom>
          <a:ln w="19080">
            <a:solidFill>
              <a:schemeClr val="accent1">
                <a:lumMod val="75000"/>
              </a:schemeClr>
            </a:solidFill>
            <a:round/>
          </a:ln>
        </p:spPr>
      </p:sp>
      <p:sp>
        <p:nvSpPr>
          <p:cNvPr id="278" name="CustomShape 4"/>
          <p:cNvSpPr/>
          <p:nvPr/>
        </p:nvSpPr>
        <p:spPr>
          <a:xfrm flipH="1">
            <a:off x="-720" y="0"/>
            <a:ext cx="12188520" cy="6858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279" name="CustomShape 5"/>
          <p:cNvSpPr/>
          <p:nvPr/>
        </p:nvSpPr>
        <p:spPr>
          <a:xfrm rot="5400000">
            <a:off x="10800" y="1276200"/>
            <a:ext cx="5569920" cy="4303800"/>
          </a:xfrm>
          <a:custGeom>
            <a:avLst/>
            <a:gdLst/>
            <a:ahLst/>
            <a:rect l="0" t="0" r="r" b="b"/>
            <a:pathLst>
              <a:path w="5593164" h="4305009">
                <a:moveTo>
                  <a:pt x="4985599" y="636203"/>
                </a:moveTo>
                <a:cubicBezTo>
                  <a:pt x="5038875" y="907109"/>
                  <a:pt x="5253718" y="1121906"/>
                  <a:pt x="5528908" y="1181049"/>
                </a:cubicBezTo>
                <a:cubicBezTo>
                  <a:pt x="5475633" y="910143"/>
                  <a:pt x="5260789" y="695346"/>
                  <a:pt x="4985599" y="636203"/>
                </a:cubicBezTo>
                <a:lnTo>
                  <a:pt x="4985599" y="2333028"/>
                </a:lnTo>
                <a:cubicBezTo>
                  <a:pt x="5038875" y="2603934"/>
                  <a:pt x="5253718" y="2818731"/>
                  <a:pt x="5528908" y="2877874"/>
                </a:cubicBezTo>
                <a:cubicBezTo>
                  <a:pt x="5475633" y="2606968"/>
                  <a:pt x="5260789" y="2392171"/>
                  <a:pt x="4985599" y="2333028"/>
                </a:cubicBezTo>
                <a:lnTo>
                  <a:pt x="4985597" y="2034258"/>
                </a:lnTo>
                <a:cubicBezTo>
                  <a:pt x="5260787" y="1975579"/>
                  <a:pt x="5475630" y="1762469"/>
                  <a:pt x="5528906" y="1493690"/>
                </a:cubicBezTo>
                <a:cubicBezTo>
                  <a:pt x="5253716" y="1552369"/>
                  <a:pt x="5038872" y="1765479"/>
                  <a:pt x="4985597" y="2034258"/>
                </a:cubicBezTo>
                <a:lnTo>
                  <a:pt x="4985597" y="3731083"/>
                </a:lnTo>
                <a:cubicBezTo>
                  <a:pt x="5260787" y="3672404"/>
                  <a:pt x="5475630" y="3459294"/>
                  <a:pt x="5528906" y="3190516"/>
                </a:cubicBezTo>
                <a:cubicBezTo>
                  <a:pt x="5253716" y="3249194"/>
                  <a:pt x="5038872" y="3462304"/>
                  <a:pt x="4985597" y="3731083"/>
                </a:cubicBezTo>
                <a:lnTo>
                  <a:pt x="4842232" y="503273"/>
                </a:ln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lnTo>
                  <a:pt x="4842232" y="2200098"/>
                </a:ln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lnTo>
                  <a:pt x="4842232" y="3896923"/>
                </a:ln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lnTo>
                  <a:pt x="4842230" y="469318"/>
                </a:ln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lnTo>
                  <a:pt x="4842230" y="2166144"/>
                </a:ln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lnTo>
                  <a:pt x="4842230" y="3862969"/>
                </a:ln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lnTo>
                  <a:pt x="4135041" y="1181049"/>
                </a:lnTo>
                <a:cubicBezTo>
                  <a:pt x="4410231" y="1121906"/>
                  <a:pt x="4625074" y="907109"/>
                  <a:pt x="4678350" y="636203"/>
                </a:cubicBezTo>
                <a:cubicBezTo>
                  <a:pt x="4403160" y="695346"/>
                  <a:pt x="4188316" y="910143"/>
                  <a:pt x="4135041" y="1181049"/>
                </a:cubicBezTo>
                <a:lnTo>
                  <a:pt x="4135041" y="1493690"/>
                </a:lnTo>
                <a:cubicBezTo>
                  <a:pt x="4188317" y="1762469"/>
                  <a:pt x="4403160" y="1975579"/>
                  <a:pt x="4678350" y="2034258"/>
                </a:cubicBezTo>
                <a:cubicBezTo>
                  <a:pt x="4625075" y="1765479"/>
                  <a:pt x="4410231" y="1552369"/>
                  <a:pt x="4135041" y="1493690"/>
                </a:cubicBezTo>
                <a:lnTo>
                  <a:pt x="4135041" y="2877874"/>
                </a:lnTo>
                <a:cubicBezTo>
                  <a:pt x="4410231" y="2818731"/>
                  <a:pt x="4625074" y="2603934"/>
                  <a:pt x="4678350" y="2333028"/>
                </a:cubicBezTo>
                <a:cubicBezTo>
                  <a:pt x="4403160" y="2392171"/>
                  <a:pt x="4188316" y="2606968"/>
                  <a:pt x="4135041" y="2877874"/>
                </a:cubicBezTo>
                <a:lnTo>
                  <a:pt x="4135041" y="3190516"/>
                </a:lnTo>
                <a:cubicBezTo>
                  <a:pt x="4188317" y="3459294"/>
                  <a:pt x="4403160" y="3672404"/>
                  <a:pt x="4678350" y="3731083"/>
                </a:cubicBezTo>
                <a:cubicBezTo>
                  <a:pt x="4625075" y="3462304"/>
                  <a:pt x="4410231" y="3249194"/>
                  <a:pt x="4135041" y="3190516"/>
                </a:cubicBezTo>
                <a:lnTo>
                  <a:pt x="4103022" y="4305008"/>
                </a:ln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lnTo>
                  <a:pt x="4068511" y="0"/>
                </a:ln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lnTo>
                  <a:pt x="3991674" y="1313979"/>
                </a:ln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lnTo>
                  <a:pt x="3991674" y="1361805"/>
                </a:ln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lnTo>
                  <a:pt x="3991674" y="3010804"/>
                </a:ln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lnTo>
                  <a:pt x="3991674" y="3058630"/>
                </a:ln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lnTo>
                  <a:pt x="3293448" y="636203"/>
                </a:lnTo>
                <a:cubicBezTo>
                  <a:pt x="3346724" y="907109"/>
                  <a:pt x="3561567" y="1121906"/>
                  <a:pt x="3836757" y="1181049"/>
                </a:cubicBezTo>
                <a:cubicBezTo>
                  <a:pt x="3783482" y="910143"/>
                  <a:pt x="3568638" y="695346"/>
                  <a:pt x="3293448" y="636203"/>
                </a:cubicBezTo>
                <a:lnTo>
                  <a:pt x="3293448" y="2333028"/>
                </a:lnTo>
                <a:cubicBezTo>
                  <a:pt x="3346724" y="2603934"/>
                  <a:pt x="3561567" y="2818731"/>
                  <a:pt x="3836757" y="2877874"/>
                </a:cubicBezTo>
                <a:cubicBezTo>
                  <a:pt x="3783482" y="2606968"/>
                  <a:pt x="3568638" y="2392171"/>
                  <a:pt x="3293448" y="2333028"/>
                </a:cubicBezTo>
                <a:lnTo>
                  <a:pt x="3293446" y="2034258"/>
                </a:lnTo>
                <a:cubicBezTo>
                  <a:pt x="3568636" y="1975579"/>
                  <a:pt x="3783479" y="1762469"/>
                  <a:pt x="3836755" y="1493690"/>
                </a:cubicBezTo>
                <a:cubicBezTo>
                  <a:pt x="3561565" y="1552369"/>
                  <a:pt x="3346721" y="1765479"/>
                  <a:pt x="3293446" y="2034258"/>
                </a:cubicBezTo>
                <a:lnTo>
                  <a:pt x="3293446" y="3731083"/>
                </a:lnTo>
                <a:cubicBezTo>
                  <a:pt x="3568636" y="3672404"/>
                  <a:pt x="3783479" y="3459294"/>
                  <a:pt x="3836755" y="3190516"/>
                </a:cubicBezTo>
                <a:cubicBezTo>
                  <a:pt x="3561565" y="3249194"/>
                  <a:pt x="3346721" y="3462304"/>
                  <a:pt x="3293446" y="3731083"/>
                </a:cubicBezTo>
                <a:lnTo>
                  <a:pt x="3150081" y="503273"/>
                </a:ln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lnTo>
                  <a:pt x="3150081" y="2200098"/>
                </a:ln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lnTo>
                  <a:pt x="3150081" y="3896923"/>
                </a:ln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lnTo>
                  <a:pt x="3150079" y="469318"/>
                </a:ln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lnTo>
                  <a:pt x="3150079" y="2166144"/>
                </a:ln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lnTo>
                  <a:pt x="3150079" y="3862969"/>
                </a:ln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lnTo>
                  <a:pt x="2442890" y="1181049"/>
                </a:lnTo>
                <a:cubicBezTo>
                  <a:pt x="2718080" y="1121906"/>
                  <a:pt x="2932923" y="907109"/>
                  <a:pt x="2986199" y="636203"/>
                </a:cubicBezTo>
                <a:cubicBezTo>
                  <a:pt x="2711009" y="695346"/>
                  <a:pt x="2496165" y="910143"/>
                  <a:pt x="2442890" y="1181049"/>
                </a:cubicBezTo>
                <a:lnTo>
                  <a:pt x="2442890" y="1493690"/>
                </a:lnTo>
                <a:cubicBezTo>
                  <a:pt x="2496166" y="1762469"/>
                  <a:pt x="2711009" y="1975579"/>
                  <a:pt x="2986199" y="2034258"/>
                </a:cubicBezTo>
                <a:cubicBezTo>
                  <a:pt x="2932924" y="1765479"/>
                  <a:pt x="2718080" y="1552369"/>
                  <a:pt x="2442890" y="1493690"/>
                </a:cubicBezTo>
                <a:lnTo>
                  <a:pt x="2442890" y="2877874"/>
                </a:lnTo>
                <a:cubicBezTo>
                  <a:pt x="2718080" y="2818731"/>
                  <a:pt x="2932923" y="2603934"/>
                  <a:pt x="2986199" y="2333028"/>
                </a:cubicBezTo>
                <a:cubicBezTo>
                  <a:pt x="2711009" y="2392171"/>
                  <a:pt x="2496165" y="2606968"/>
                  <a:pt x="2442890" y="2877874"/>
                </a:cubicBezTo>
                <a:lnTo>
                  <a:pt x="2442890" y="3190516"/>
                </a:lnTo>
                <a:cubicBezTo>
                  <a:pt x="2496166" y="3459294"/>
                  <a:pt x="2711009" y="3672404"/>
                  <a:pt x="2986199" y="3731083"/>
                </a:cubicBezTo>
                <a:cubicBezTo>
                  <a:pt x="2932924" y="3462304"/>
                  <a:pt x="2718080" y="3249194"/>
                  <a:pt x="2442890" y="3190516"/>
                </a:cubicBezTo>
                <a:lnTo>
                  <a:pt x="2410871" y="4305008"/>
                </a:ln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lnTo>
                  <a:pt x="2376360" y="0"/>
                </a:ln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lnTo>
                  <a:pt x="2299523" y="1313979"/>
                </a:ln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lnTo>
                  <a:pt x="2299523" y="1361805"/>
                </a:ln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lnTo>
                  <a:pt x="2299523" y="3010804"/>
                </a:ln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lnTo>
                  <a:pt x="2299523" y="3058630"/>
                </a:ln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lnTo>
                  <a:pt x="1601297" y="636203"/>
                </a:lnTo>
                <a:cubicBezTo>
                  <a:pt x="1654573" y="907109"/>
                  <a:pt x="1869416" y="1121906"/>
                  <a:pt x="2144606" y="1181049"/>
                </a:cubicBezTo>
                <a:cubicBezTo>
                  <a:pt x="2091331" y="910143"/>
                  <a:pt x="1876487" y="695346"/>
                  <a:pt x="1601297" y="636203"/>
                </a:cubicBezTo>
                <a:lnTo>
                  <a:pt x="1601297" y="2333028"/>
                </a:lnTo>
                <a:cubicBezTo>
                  <a:pt x="1654573" y="2603934"/>
                  <a:pt x="1869416" y="2818731"/>
                  <a:pt x="2144606" y="2877874"/>
                </a:cubicBezTo>
                <a:cubicBezTo>
                  <a:pt x="2091331" y="2606968"/>
                  <a:pt x="1876487" y="2392171"/>
                  <a:pt x="1601297" y="2333028"/>
                </a:cubicBezTo>
                <a:lnTo>
                  <a:pt x="1601295" y="2034258"/>
                </a:lnTo>
                <a:cubicBezTo>
                  <a:pt x="1876485" y="1975579"/>
                  <a:pt x="2091328" y="1762469"/>
                  <a:pt x="2144604" y="1493690"/>
                </a:cubicBezTo>
                <a:cubicBezTo>
                  <a:pt x="1869414" y="1552369"/>
                  <a:pt x="1654570" y="1765479"/>
                  <a:pt x="1601295" y="2034258"/>
                </a:cubicBezTo>
                <a:lnTo>
                  <a:pt x="1601295" y="3731083"/>
                </a:lnTo>
                <a:cubicBezTo>
                  <a:pt x="1876485" y="3672404"/>
                  <a:pt x="2091328" y="3459294"/>
                  <a:pt x="2144604" y="3190516"/>
                </a:cubicBezTo>
                <a:cubicBezTo>
                  <a:pt x="1869414" y="3249194"/>
                  <a:pt x="1654570" y="3462304"/>
                  <a:pt x="1601295" y="3731083"/>
                </a:cubicBezTo>
                <a:lnTo>
                  <a:pt x="1457930" y="503273"/>
                </a:ln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lnTo>
                  <a:pt x="1457930" y="2200098"/>
                </a:ln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lnTo>
                  <a:pt x="1457930" y="3896923"/>
                </a:ln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lnTo>
                  <a:pt x="1457928" y="469318"/>
                </a:ln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lnTo>
                  <a:pt x="1457928" y="2166144"/>
                </a:ln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lnTo>
                  <a:pt x="1457928" y="3862969"/>
                </a:ln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lnTo>
                  <a:pt x="750739" y="1181049"/>
                </a:lnTo>
                <a:cubicBezTo>
                  <a:pt x="1025929" y="1121906"/>
                  <a:pt x="1240772" y="907109"/>
                  <a:pt x="1294048" y="636203"/>
                </a:cubicBezTo>
                <a:cubicBezTo>
                  <a:pt x="1018858" y="695346"/>
                  <a:pt x="804014" y="910143"/>
                  <a:pt x="750739" y="1181049"/>
                </a:cubicBezTo>
                <a:lnTo>
                  <a:pt x="750739" y="1493690"/>
                </a:lnTo>
                <a:cubicBezTo>
                  <a:pt x="804015" y="1762469"/>
                  <a:pt x="1018858" y="1975579"/>
                  <a:pt x="1294048" y="2034258"/>
                </a:cubicBezTo>
                <a:cubicBezTo>
                  <a:pt x="1240773" y="1765479"/>
                  <a:pt x="1025929" y="1552369"/>
                  <a:pt x="750739" y="1493690"/>
                </a:cubicBezTo>
                <a:lnTo>
                  <a:pt x="750739" y="2877874"/>
                </a:lnTo>
                <a:cubicBezTo>
                  <a:pt x="1025929" y="2818731"/>
                  <a:pt x="1240772" y="2603934"/>
                  <a:pt x="1294048" y="2333028"/>
                </a:cubicBezTo>
                <a:cubicBezTo>
                  <a:pt x="1018858" y="2392171"/>
                  <a:pt x="804014" y="2606968"/>
                  <a:pt x="750739" y="2877874"/>
                </a:cubicBezTo>
                <a:lnTo>
                  <a:pt x="750739" y="3190516"/>
                </a:lnTo>
                <a:cubicBezTo>
                  <a:pt x="804015" y="3459294"/>
                  <a:pt x="1018858" y="3672404"/>
                  <a:pt x="1294048" y="3731083"/>
                </a:cubicBezTo>
                <a:cubicBezTo>
                  <a:pt x="1240773" y="3462304"/>
                  <a:pt x="1025929" y="3249194"/>
                  <a:pt x="750739" y="3190516"/>
                </a:cubicBezTo>
                <a:lnTo>
                  <a:pt x="718720" y="4305008"/>
                </a:ln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lnTo>
                  <a:pt x="684209" y="0"/>
                </a:ln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lnTo>
                  <a:pt x="607372" y="1313979"/>
                </a:ln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lnTo>
                  <a:pt x="607372" y="1361805"/>
                </a:ln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lnTo>
                  <a:pt x="607372" y="3010804"/>
                </a:ln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lnTo>
                  <a:pt x="607372" y="3058630"/>
                </a:ln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lnTo>
                  <a:pt x="0" y="116373"/>
                </a:lnTo>
                <a:lnTo>
                  <a:pt x="0" y="0"/>
                </a:lnTo>
                <a:lnTo>
                  <a:pt x="90880" y="0"/>
                </a:lnTo>
                <a:lnTo>
                  <a:pt x="22652" y="76659"/>
                </a:lnTo>
                <a:lnTo>
                  <a:pt x="0" y="443121"/>
                </a:ln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lnTo>
                  <a:pt x="0" y="1070142"/>
                </a:ln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lnTo>
                  <a:pt x="0" y="2139063"/>
                </a:ln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lnTo>
                  <a:pt x="0" y="2766967"/>
                </a:ln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lnTo>
                  <a:pt x="0" y="3835888"/>
                </a:ln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lnTo>
                  <a:pt x="0" y="4056079"/>
                </a:ln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lnTo>
                  <a:pt x="0" y="4305008"/>
                </a:lnTo>
                <a:lnTo>
                  <a:pt x="0" y="4256099"/>
                </a:lnTo>
                <a:lnTo>
                  <a:pt x="8327" y="4271827"/>
                </a:lnTo>
                <a:lnTo>
                  <a:pt x="35009" y="4305008"/>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80" name="CustomShape 6"/>
          <p:cNvSpPr/>
          <p:nvPr/>
        </p:nvSpPr>
        <p:spPr>
          <a:xfrm>
            <a:off x="4228560" y="620640"/>
            <a:ext cx="7322760" cy="559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81" name="TextShape 7"/>
          <p:cNvSpPr txBox="1"/>
          <p:nvPr/>
        </p:nvSpPr>
        <p:spPr>
          <a:xfrm>
            <a:off x="4713120" y="1105200"/>
            <a:ext cx="6353640" cy="3023640"/>
          </a:xfrm>
          <a:prstGeom prst="rect">
            <a:avLst/>
          </a:prstGeom>
          <a:noFill/>
          <a:ln>
            <a:noFill/>
          </a:ln>
        </p:spPr>
        <p:txBody>
          <a:bodyPr anchor="b"/>
          <a:p>
            <a:pPr>
              <a:lnSpc>
                <a:spcPct val="80000"/>
              </a:lnSpc>
            </a:pPr>
            <a:r>
              <a:rPr lang="en-US" sz="4800" strike="noStrike">
                <a:solidFill>
                  <a:srgbClr val="ffffff"/>
                </a:solidFill>
                <a:latin typeface="Tw Cen MT Condensed"/>
              </a:rPr>
              <a:t>LE PRINCIPALI ERBE AROMATICHE</a:t>
            </a:r>
            <a:endParaRPr/>
          </a:p>
        </p:txBody>
      </p:sp>
      <p:sp>
        <p:nvSpPr>
          <p:cNvPr id="282" name="Line 8"/>
          <p:cNvSpPr/>
          <p:nvPr/>
        </p:nvSpPr>
        <p:spPr>
          <a:xfrm>
            <a:off x="4842720" y="4214160"/>
            <a:ext cx="5120640" cy="0"/>
          </a:xfrm>
          <a:prstGeom prst="line">
            <a:avLst/>
          </a:prstGeom>
          <a:ln w="19080">
            <a:solidFill>
              <a:srgbClr val="ffffff"/>
            </a:solidFill>
            <a:round/>
          </a:ln>
        </p:spPr>
      </p:sp>
      <p:sp>
        <p:nvSpPr>
          <p:cNvPr id="283" name="CustomShape 9"/>
          <p:cNvSpPr/>
          <p:nvPr/>
        </p:nvSpPr>
        <p:spPr>
          <a:xfrm>
            <a:off x="4064040" y="0"/>
            <a:ext cx="16416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Tree>
  </p:cSld>
  <p:transition spd="slow">
    <p:fade/>
  </p:transition>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84" name="CustomShape 1"/>
          <p:cNvSpPr/>
          <p:nvPr/>
        </p:nvSpPr>
        <p:spPr>
          <a:xfrm>
            <a:off x="0" y="0"/>
            <a:ext cx="12191760" cy="6857640"/>
          </a:xfrm>
          <a:prstGeom prst="rect">
            <a:avLst/>
          </a:prstGeom>
          <a:solidFill>
            <a:srgbClr val="513b34"/>
          </a:solidFill>
          <a:ln>
            <a:noFill/>
          </a:ln>
        </p:spPr>
        <p:style>
          <a:lnRef idx="2">
            <a:schemeClr val="accent1">
              <a:shade val="50000"/>
            </a:schemeClr>
          </a:lnRef>
          <a:fillRef idx="1">
            <a:schemeClr val="accent1"/>
          </a:fillRef>
          <a:effectRef idx="0">
            <a:schemeClr val="accent1"/>
          </a:effectRef>
          <a:fontRef idx="minor"/>
        </p:style>
      </p:sp>
      <p:sp>
        <p:nvSpPr>
          <p:cNvPr id="285" name="CustomShape 2"/>
          <p:cNvSpPr/>
          <p:nvPr/>
        </p:nvSpPr>
        <p:spPr>
          <a:xfrm>
            <a:off x="477000" y="480240"/>
            <a:ext cx="11237760" cy="58975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pic>
        <p:nvPicPr>
          <p:cNvPr id="286" name="Immagine 1" descr=""/>
          <p:cNvPicPr/>
          <p:nvPr/>
        </p:nvPicPr>
        <p:blipFill>
          <a:blip r:embed="rId1"/>
          <a:stretch/>
        </p:blipFill>
        <p:spPr>
          <a:xfrm>
            <a:off x="2382120" y="643320"/>
            <a:ext cx="7427880" cy="5570640"/>
          </a:xfrm>
          <a:prstGeom prst="rect">
            <a:avLst/>
          </a:prstGeom>
          <a:ln>
            <a:noFill/>
          </a:ln>
        </p:spPr>
      </p:pic>
    </p:spTree>
  </p:cSld>
  <p:transition spd="slow">
    <p:fade/>
  </p:transition>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87" name="Immagine 5" descr=""/>
          <p:cNvPicPr/>
          <p:nvPr/>
        </p:nvPicPr>
        <p:blipFill>
          <a:blip r:embed="rId1"/>
          <a:stretch/>
        </p:blipFill>
        <p:spPr>
          <a:xfrm>
            <a:off x="0" y="0"/>
            <a:ext cx="12191760" cy="6857640"/>
          </a:xfrm>
          <a:prstGeom prst="rect">
            <a:avLst/>
          </a:prstGeom>
          <a:ln>
            <a:noFill/>
          </a:ln>
        </p:spPr>
      </p:pic>
    </p:spTree>
  </p:cSld>
  <p:transition spd="slow">
    <p:fade/>
  </p:transition>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88" name="Immagine 1" descr=""/>
          <p:cNvPicPr/>
          <p:nvPr/>
        </p:nvPicPr>
        <p:blipFill>
          <a:blip r:embed="rId1"/>
          <a:stretch/>
        </p:blipFill>
        <p:spPr>
          <a:xfrm>
            <a:off x="0" y="0"/>
            <a:ext cx="12191760" cy="6857640"/>
          </a:xfrm>
          <a:prstGeom prst="rect">
            <a:avLst/>
          </a:prstGeom>
          <a:ln>
            <a:noFill/>
          </a:ln>
        </p:spPr>
      </p:pic>
    </p:spTree>
  </p:cSld>
  <p:transition spd="slow">
    <p:fade/>
  </p:transition>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89" name="Segnaposto contenuto 3" descr=""/>
          <p:cNvPicPr/>
          <p:nvPr/>
        </p:nvPicPr>
        <p:blipFill>
          <a:blip r:embed="rId1"/>
          <a:stretch/>
        </p:blipFill>
        <p:spPr>
          <a:xfrm>
            <a:off x="1643400" y="1413720"/>
            <a:ext cx="4267080" cy="4800240"/>
          </a:xfrm>
          <a:prstGeom prst="rect">
            <a:avLst/>
          </a:prstGeom>
          <a:ln>
            <a:noFill/>
          </a:ln>
        </p:spPr>
      </p:pic>
      <p:pic>
        <p:nvPicPr>
          <p:cNvPr id="290" name="Immagine 4" descr=""/>
          <p:cNvPicPr/>
          <p:nvPr/>
        </p:nvPicPr>
        <p:blipFill>
          <a:blip r:embed="rId2"/>
          <a:stretch/>
        </p:blipFill>
        <p:spPr>
          <a:xfrm>
            <a:off x="6426720" y="643320"/>
            <a:ext cx="4951800" cy="5570640"/>
          </a:xfrm>
          <a:prstGeom prst="rect">
            <a:avLst/>
          </a:prstGeom>
          <a:ln>
            <a:noFill/>
          </a:ln>
        </p:spPr>
      </p:pic>
      <p:sp>
        <p:nvSpPr>
          <p:cNvPr id="291" name="TextShape 1"/>
          <p:cNvSpPr txBox="1"/>
          <p:nvPr/>
        </p:nvSpPr>
        <p:spPr>
          <a:xfrm>
            <a:off x="0" y="585720"/>
            <a:ext cx="9720000" cy="1498320"/>
          </a:xfrm>
          <a:prstGeom prst="rect">
            <a:avLst/>
          </a:prstGeom>
          <a:noFill/>
          <a:ln>
            <a:noFill/>
          </a:ln>
        </p:spPr>
        <p:txBody>
          <a:bodyPr anchor="ctr"/>
          <a:p>
            <a:pPr>
              <a:lnSpc>
                <a:spcPct val="80000"/>
              </a:lnSpc>
            </a:pPr>
            <a:r>
              <a:rPr lang="en-US" sz="5000" strike="noStrike">
                <a:solidFill>
                  <a:srgbClr val="0d0d0d"/>
                </a:solidFill>
                <a:latin typeface="Tw Cen MT Condensed"/>
              </a:rPr>
              <a:t>ALLORO</a:t>
            </a:r>
            <a:endParaRPr/>
          </a:p>
        </p:txBody>
      </p:sp>
    </p:spTree>
  </p:cSld>
  <p:transition spd="slow">
    <p:fade/>
  </p:transition>
  <p:timing>
    <p:tnLst>
      <p:par>
        <p:cTn id="73" dur="indefinite" restart="never" nodeType="tmRoot">
          <p:childTnLst>
            <p:seq>
              <p:cTn id="74"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92" name="TextShape 1"/>
          <p:cNvSpPr txBox="1"/>
          <p:nvPr/>
        </p:nvSpPr>
        <p:spPr>
          <a:xfrm>
            <a:off x="1024200" y="585360"/>
            <a:ext cx="9719640" cy="1499400"/>
          </a:xfrm>
          <a:prstGeom prst="rect">
            <a:avLst/>
          </a:prstGeom>
          <a:noFill/>
          <a:ln>
            <a:noFill/>
          </a:ln>
        </p:spPr>
        <p:txBody>
          <a:bodyPr anchor="ctr"/>
          <a:p>
            <a:pPr>
              <a:lnSpc>
                <a:spcPct val="80000"/>
              </a:lnSpc>
            </a:pPr>
            <a:r>
              <a:rPr lang="en-US" sz="5000" strike="noStrike">
                <a:solidFill>
                  <a:srgbClr val="0d0d0d"/>
                </a:solidFill>
                <a:latin typeface="Tw Cen MT Condensed"/>
              </a:rPr>
              <a:t>SALVIA</a:t>
            </a:r>
            <a:endParaRPr/>
          </a:p>
        </p:txBody>
      </p:sp>
      <p:sp>
        <p:nvSpPr>
          <p:cNvPr id="293" name="TextShape 2"/>
          <p:cNvSpPr txBox="1"/>
          <p:nvPr/>
        </p:nvSpPr>
        <p:spPr>
          <a:xfrm>
            <a:off x="1024200" y="2179800"/>
            <a:ext cx="4754520" cy="822600"/>
          </a:xfrm>
          <a:prstGeom prst="rect">
            <a:avLst/>
          </a:prstGeom>
          <a:noFill/>
          <a:ln>
            <a:noFill/>
          </a:ln>
        </p:spPr>
        <p:txBody>
          <a:bodyPr lIns="137160" rIns="137160" anchor="ctr"/>
          <a:p>
            <a:endParaRPr/>
          </a:p>
        </p:txBody>
      </p:sp>
      <p:pic>
        <p:nvPicPr>
          <p:cNvPr id="294" name="Segnaposto contenuto 7" descr=""/>
          <p:cNvPicPr/>
          <p:nvPr/>
        </p:nvPicPr>
        <p:blipFill>
          <a:blip r:embed="rId1"/>
          <a:stretch/>
        </p:blipFill>
        <p:spPr>
          <a:xfrm>
            <a:off x="2058120" y="3052080"/>
            <a:ext cx="2685600" cy="3171600"/>
          </a:xfrm>
          <a:prstGeom prst="rect">
            <a:avLst/>
          </a:prstGeom>
          <a:ln>
            <a:noFill/>
          </a:ln>
        </p:spPr>
      </p:pic>
      <p:sp>
        <p:nvSpPr>
          <p:cNvPr id="295" name="TextShape 3"/>
          <p:cNvSpPr txBox="1"/>
          <p:nvPr/>
        </p:nvSpPr>
        <p:spPr>
          <a:xfrm>
            <a:off x="5990760" y="585360"/>
            <a:ext cx="5473800" cy="3532680"/>
          </a:xfrm>
          <a:prstGeom prst="rect">
            <a:avLst/>
          </a:prstGeom>
          <a:noFill/>
          <a:ln>
            <a:noFill/>
          </a:ln>
        </p:spPr>
        <p:txBody>
          <a:bodyPr lIns="137160" rIns="137160" anchor="ctr"/>
          <a:p>
            <a:pPr>
              <a:lnSpc>
                <a:spcPct val="100000"/>
              </a:lnSpc>
            </a:pPr>
            <a:r>
              <a:rPr lang="en-US" sz="2300" strike="noStrike">
                <a:solidFill>
                  <a:srgbClr val="282828"/>
                </a:solidFill>
                <a:latin typeface="Raleway"/>
              </a:rPr>
              <a:t>La </a:t>
            </a:r>
            <a:r>
              <a:rPr b="1" lang="en-US" sz="2300" strike="noStrike">
                <a:solidFill>
                  <a:srgbClr val="282828"/>
                </a:solidFill>
                <a:latin typeface="Raleway"/>
              </a:rPr>
              <a:t>salvia</a:t>
            </a:r>
            <a:r>
              <a:rPr lang="en-US" sz="2300" strike="noStrike">
                <a:solidFill>
                  <a:srgbClr val="282828"/>
                </a:solidFill>
                <a:latin typeface="Raleway"/>
              </a:rPr>
              <a:t> (</a:t>
            </a:r>
            <a:r>
              <a:rPr i="1" lang="en-US" sz="2300" strike="noStrike">
                <a:solidFill>
                  <a:srgbClr val="282828"/>
                </a:solidFill>
                <a:latin typeface="Raleway"/>
              </a:rPr>
              <a:t>Salvia officinalis</a:t>
            </a:r>
            <a:r>
              <a:rPr lang="en-US" sz="2300" strike="noStrike">
                <a:solidFill>
                  <a:srgbClr val="282828"/>
                </a:solidFill>
                <a:latin typeface="Raleway"/>
              </a:rPr>
              <a:t>) è una pianta della famiglia delle Laminaceae.</a:t>
            </a:r>
            <a:endParaRPr/>
          </a:p>
          <a:p>
            <a:pPr>
              <a:lnSpc>
                <a:spcPct val="100000"/>
              </a:lnSpc>
            </a:pPr>
            <a:r>
              <a:rPr lang="en-US" sz="2300" strike="noStrike">
                <a:solidFill>
                  <a:srgbClr val="282828"/>
                </a:solidFill>
                <a:latin typeface="Raleway"/>
              </a:rPr>
              <a:t>È utilissima per le sue </a:t>
            </a:r>
            <a:r>
              <a:rPr b="1" lang="en-US" sz="2300" strike="noStrike">
                <a:solidFill>
                  <a:srgbClr val="282828"/>
                </a:solidFill>
                <a:latin typeface="Raleway"/>
              </a:rPr>
              <a:t>proprietà antisettiche</a:t>
            </a:r>
            <a:r>
              <a:rPr lang="en-US" sz="2300" strike="noStrike">
                <a:solidFill>
                  <a:srgbClr val="282828"/>
                </a:solidFill>
                <a:latin typeface="Raleway"/>
              </a:rPr>
              <a:t>, </a:t>
            </a:r>
            <a:r>
              <a:rPr b="1" lang="en-US" sz="2300" strike="noStrike">
                <a:solidFill>
                  <a:srgbClr val="282828"/>
                </a:solidFill>
                <a:latin typeface="Raleway"/>
              </a:rPr>
              <a:t>antinfiammatorie</a:t>
            </a:r>
            <a:r>
              <a:rPr lang="en-US" sz="2300" strike="noStrike">
                <a:solidFill>
                  <a:srgbClr val="282828"/>
                </a:solidFill>
                <a:latin typeface="Raleway"/>
              </a:rPr>
              <a:t> </a:t>
            </a:r>
            <a:endParaRPr/>
          </a:p>
          <a:p>
            <a:pPr>
              <a:lnSpc>
                <a:spcPct val="100000"/>
              </a:lnSpc>
            </a:pPr>
            <a:r>
              <a:rPr lang="en-US" sz="2300" strike="noStrike">
                <a:solidFill>
                  <a:srgbClr val="282828"/>
                </a:solidFill>
                <a:latin typeface="Raleway"/>
              </a:rPr>
              <a:t>e </a:t>
            </a:r>
            <a:r>
              <a:rPr b="1" lang="en-US" sz="2300" strike="noStrike">
                <a:solidFill>
                  <a:srgbClr val="282828"/>
                </a:solidFill>
                <a:latin typeface="Raleway"/>
              </a:rPr>
              <a:t>diuretiche</a:t>
            </a:r>
            <a:r>
              <a:rPr lang="en-US" sz="2300" strike="noStrike">
                <a:solidFill>
                  <a:srgbClr val="282828"/>
                </a:solidFill>
                <a:latin typeface="Raleway"/>
              </a:rPr>
              <a:t>.</a:t>
            </a:r>
            <a:endParaRPr/>
          </a:p>
        </p:txBody>
      </p:sp>
      <p:pic>
        <p:nvPicPr>
          <p:cNvPr id="296" name="Segnaposto contenuto 8" descr=""/>
          <p:cNvPicPr/>
          <p:nvPr/>
        </p:nvPicPr>
        <p:blipFill>
          <a:blip r:embed="rId2"/>
          <a:stretch/>
        </p:blipFill>
        <p:spPr>
          <a:xfrm>
            <a:off x="6095880" y="4118400"/>
            <a:ext cx="5082480" cy="2422800"/>
          </a:xfrm>
          <a:prstGeom prst="rect">
            <a:avLst/>
          </a:prstGeom>
          <a:ln>
            <a:noFill/>
          </a:ln>
        </p:spPr>
      </p:pic>
    </p:spTree>
  </p:cSld>
  <p:transition spd="slow">
    <p:fade/>
  </p:transition>
  <p:timing>
    <p:tnLst>
      <p:par>
        <p:cTn id="75" dur="indefinite" restart="never" nodeType="tmRoot">
          <p:childTnLst>
            <p:seq>
              <p:cTn id="76"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TextShape 1"/>
          <p:cNvSpPr txBox="1"/>
          <p:nvPr/>
        </p:nvSpPr>
        <p:spPr>
          <a:xfrm>
            <a:off x="1024200" y="585360"/>
            <a:ext cx="9719640" cy="1499400"/>
          </a:xfrm>
          <a:prstGeom prst="rect">
            <a:avLst/>
          </a:prstGeom>
          <a:noFill/>
          <a:ln>
            <a:noFill/>
          </a:ln>
        </p:spPr>
        <p:txBody>
          <a:bodyPr anchor="ctr"/>
          <a:p>
            <a:pPr>
              <a:lnSpc>
                <a:spcPct val="80000"/>
              </a:lnSpc>
            </a:pPr>
            <a:r>
              <a:rPr lang="en-US" sz="5000" strike="noStrike">
                <a:solidFill>
                  <a:srgbClr val="0d0d0d"/>
                </a:solidFill>
                <a:latin typeface="Tw Cen MT Condensed"/>
              </a:rPr>
              <a:t>MENTA</a:t>
            </a:r>
            <a:endParaRPr/>
          </a:p>
        </p:txBody>
      </p:sp>
      <p:pic>
        <p:nvPicPr>
          <p:cNvPr id="298" name="Segnaposto contenuto 3" descr=""/>
          <p:cNvPicPr/>
          <p:nvPr/>
        </p:nvPicPr>
        <p:blipFill>
          <a:blip r:embed="rId1"/>
          <a:stretch/>
        </p:blipFill>
        <p:spPr>
          <a:xfrm>
            <a:off x="2069640" y="2084760"/>
            <a:ext cx="6362280" cy="3342960"/>
          </a:xfrm>
          <a:prstGeom prst="rect">
            <a:avLst/>
          </a:prstGeom>
          <a:ln>
            <a:noFill/>
          </a:ln>
        </p:spPr>
      </p:pic>
    </p:spTree>
  </p:cSld>
  <p:transition spd="slow">
    <p:fade/>
  </p:transition>
  <p:timing>
    <p:tnLst>
      <p:par>
        <p:cTn id="77" dur="indefinite" restart="never" nodeType="tmRoot">
          <p:childTnLst>
            <p:seq>
              <p:cTn id="7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7" name="TextShape 1"/>
          <p:cNvSpPr txBox="1"/>
          <p:nvPr/>
        </p:nvSpPr>
        <p:spPr>
          <a:xfrm>
            <a:off x="1406880" y="901080"/>
            <a:ext cx="9720000" cy="5498640"/>
          </a:xfrm>
          <a:prstGeom prst="rect">
            <a:avLst/>
          </a:prstGeom>
          <a:noFill/>
          <a:ln>
            <a:noFill/>
          </a:ln>
        </p:spPr>
        <p:txBody>
          <a:bodyPr lIns="45720" rIns="45720"/>
          <a:p>
            <a:pPr>
              <a:lnSpc>
                <a:spcPct val="90000"/>
              </a:lnSpc>
              <a:buFont typeface="Tw Cen MT"/>
              <a:buChar char=" "/>
            </a:pPr>
            <a:r>
              <a:rPr i="1" lang="en-US" sz="2900" strike="noStrike">
                <a:solidFill>
                  <a:srgbClr val="000000"/>
                </a:solidFill>
                <a:latin typeface="Times New Roman"/>
              </a:rPr>
              <a:t>In un regno, c’era una volta un giovane principe. Egli era un ragazzo molto intelligente che passava tutto il tempo nella sua camera dove, tra libri, mappe e documenti antichi, studiava la storia di tutto il mondo. Non usciva mai. Perciò, nonostante la sua giovane età, aveva una pelle così grigia e secca che lo faceva sembrare un uomo invecchiato. Tutti si lamentavano perché questo principe avrebbe dovuto, un giorno, diventare Re, ma nessuno voleva un Re che – pur essendo molto sapiente - non si faceva mai vedere e che sembrava un mezzo morto.</a:t>
            </a:r>
            <a:endParaRPr/>
          </a:p>
          <a:p>
            <a:pPr>
              <a:lnSpc>
                <a:spcPct val="90000"/>
              </a:lnSpc>
              <a:buFont typeface="Tw Cen MT"/>
              <a:buChar char=" "/>
            </a:pPr>
            <a:r>
              <a:rPr i="1" lang="en-US" sz="2900" strike="noStrike">
                <a:solidFill>
                  <a:srgbClr val="000000"/>
                </a:solidFill>
                <a:latin typeface="Times New Roman"/>
              </a:rPr>
              <a:t>Nessuno riusciva a farlo uscire; egli non apriva neanche la finestra per farsi vedere e i suoi genitori erano disperati perché era figlio unico e gli volevano molto bene.</a:t>
            </a:r>
            <a:endParaRPr/>
          </a:p>
          <a:p>
            <a:pPr>
              <a:lnSpc>
                <a:spcPct val="90000"/>
              </a:lnSpc>
              <a:buFont typeface="Tw Cen MT"/>
              <a:buChar char=" "/>
            </a:pPr>
            <a:r>
              <a:rPr i="1" lang="en-US" sz="2900" strike="noStrike">
                <a:solidFill>
                  <a:srgbClr val="000000"/>
                </a:solidFill>
                <a:latin typeface="Times New Roman"/>
              </a:rPr>
              <a:t>Intorno al castello vi era un giardino, curato da una giardiniera bella, ma anche molto curiosa. Lei non aveva mai visto il principe, ma quando ne udì la storia, provò un grande interesse e decise che lo avrebbe visto ad ogni costo. Essendo molto furba, si inventò un trucco e ricorse ad uno stratagemma. Ogni mattina ella metteva sotto la finestra del principe dei vasi con piante aromatiche particolari il cui profumo era così forte da penetrare persino il vetro delle finestre.</a:t>
            </a:r>
            <a:endParaRPr/>
          </a:p>
          <a:p>
            <a:pPr>
              <a:lnSpc>
                <a:spcPct val="90000"/>
              </a:lnSpc>
            </a:pPr>
            <a:endParaRPr/>
          </a:p>
        </p:txBody>
      </p:sp>
    </p:spTree>
  </p:cSld>
  <p:transition spd="slow">
    <p:fade/>
  </p:transition>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bg>
      <p:bgPr>
        <a:solidFill>
          <a:srgbClr val="404040"/>
        </a:solidFill>
      </p:bgPr>
    </p:bg>
    <p:spTree>
      <p:nvGrpSpPr>
        <p:cNvPr id="1" name=""/>
        <p:cNvGrpSpPr/>
        <p:nvPr/>
      </p:nvGrpSpPr>
      <p:grpSpPr>
        <a:xfrm>
          <a:off x="0" y="0"/>
          <a:ext cx="0" cy="0"/>
          <a:chOff x="0" y="0"/>
          <a:chExt cx="0" cy="0"/>
        </a:xfrm>
      </p:grpSpPr>
      <p:sp>
        <p:nvSpPr>
          <p:cNvPr id="299" name="CustomShape 1"/>
          <p:cNvSpPr/>
          <p:nvPr/>
        </p:nvSpPr>
        <p:spPr>
          <a:xfrm>
            <a:off x="0" y="0"/>
            <a:ext cx="12191760" cy="4571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300" name="CustomShape 2"/>
          <p:cNvSpPr/>
          <p:nvPr/>
        </p:nvSpPr>
        <p:spPr>
          <a:xfrm>
            <a:off x="0" y="0"/>
            <a:ext cx="12191760" cy="4571640"/>
          </a:xfrm>
          <a:custGeom>
            <a:avLst/>
            <a:gdLst/>
            <a:ahLst/>
            <a:rect l="0" t="0" r="r" b="b"/>
            <a:pathLst>
              <a:path w="12192001" h="4572002">
                <a:moveTo>
                  <a:pt x="12192000" y="4387986"/>
                </a:moveTo>
                <a:lnTo>
                  <a:pt x="12192000" y="4572001"/>
                </a:lnTo>
                <a:lnTo>
                  <a:pt x="12013927" y="4572001"/>
                </a:lnTo>
                <a:cubicBezTo>
                  <a:pt x="12084901" y="4522707"/>
                  <a:pt x="12145198" y="4460004"/>
                  <a:pt x="12192000" y="4387986"/>
                </a:cubicBezTo>
                <a:lnTo>
                  <a:pt x="12192000" y="4041440"/>
                </a:lnTo>
                <a:lnTo>
                  <a:pt x="12192000" y="4174488"/>
                </a:lnTo>
                <a:cubicBezTo>
                  <a:pt x="12005469" y="4244657"/>
                  <a:pt x="11857227" y="4389538"/>
                  <a:pt x="11786673" y="4572001"/>
                </a:cubicBezTo>
                <a:lnTo>
                  <a:pt x="11649784" y="4572001"/>
                </a:lnTo>
                <a:cubicBezTo>
                  <a:pt x="11730542" y="4320085"/>
                  <a:pt x="11933879" y="4121396"/>
                  <a:pt x="12192000" y="4041440"/>
                </a:cubicBezTo>
                <a:lnTo>
                  <a:pt x="10767111" y="3999419"/>
                </a:ln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lnTo>
                  <a:pt x="10744358" y="3999419"/>
                </a:ln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lnTo>
                  <a:pt x="9074958" y="3999419"/>
                </a:ln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lnTo>
                  <a:pt x="9052207" y="3999419"/>
                </a:ln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lnTo>
                  <a:pt x="7382807" y="3999419"/>
                </a:ln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lnTo>
                  <a:pt x="7360056" y="3999419"/>
                </a:ln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lnTo>
                  <a:pt x="5690656" y="3999419"/>
                </a:ln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lnTo>
                  <a:pt x="5667905" y="3999419"/>
                </a:ln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lnTo>
                  <a:pt x="3998505" y="3999419"/>
                </a:ln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lnTo>
                  <a:pt x="3975754" y="3999419"/>
                </a:ln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lnTo>
                  <a:pt x="2306354" y="3999419"/>
                </a:ln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lnTo>
                  <a:pt x="2283603" y="3999419"/>
                </a:ln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lnTo>
                  <a:pt x="614203" y="3999419"/>
                </a:ln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lnTo>
                  <a:pt x="591452" y="3999419"/>
                </a:ln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lnTo>
                  <a:pt x="11452667" y="3304913"/>
                </a:lnTo>
                <a:cubicBezTo>
                  <a:pt x="11177477" y="3363591"/>
                  <a:pt x="10962633" y="3576701"/>
                  <a:pt x="10909358" y="3845480"/>
                </a:cubicBezTo>
                <a:cubicBezTo>
                  <a:pt x="11184548" y="3786801"/>
                  <a:pt x="11399391" y="3573691"/>
                  <a:pt x="11452667" y="3304913"/>
                </a:cubicBezTo>
                <a:lnTo>
                  <a:pt x="10058800" y="3304913"/>
                </a:lnTo>
                <a:cubicBezTo>
                  <a:pt x="10112076" y="3573691"/>
                  <a:pt x="10326919" y="3786801"/>
                  <a:pt x="10602109" y="3845480"/>
                </a:cubicBezTo>
                <a:cubicBezTo>
                  <a:pt x="10548834" y="3576701"/>
                  <a:pt x="10333990" y="3363591"/>
                  <a:pt x="10058800" y="3304913"/>
                </a:cubicBezTo>
                <a:lnTo>
                  <a:pt x="9760514" y="3304913"/>
                </a:lnTo>
                <a:cubicBezTo>
                  <a:pt x="9485324" y="3363591"/>
                  <a:pt x="9270480" y="3576701"/>
                  <a:pt x="9217205" y="3845480"/>
                </a:cubicBezTo>
                <a:cubicBezTo>
                  <a:pt x="9492395" y="3786801"/>
                  <a:pt x="9707238" y="3573691"/>
                  <a:pt x="9760514" y="3304913"/>
                </a:cubicBezTo>
                <a:lnTo>
                  <a:pt x="8366649" y="3304913"/>
                </a:lnTo>
                <a:cubicBezTo>
                  <a:pt x="8419925" y="3573691"/>
                  <a:pt x="8634768" y="3786801"/>
                  <a:pt x="8909958" y="3845480"/>
                </a:cubicBezTo>
                <a:cubicBezTo>
                  <a:pt x="8856683" y="3576701"/>
                  <a:pt x="8641839" y="3363591"/>
                  <a:pt x="8366649" y="3304913"/>
                </a:cubicBezTo>
                <a:lnTo>
                  <a:pt x="8068363" y="3304913"/>
                </a:lnTo>
                <a:cubicBezTo>
                  <a:pt x="7793173" y="3363591"/>
                  <a:pt x="7578329" y="3576701"/>
                  <a:pt x="7525054" y="3845480"/>
                </a:cubicBezTo>
                <a:cubicBezTo>
                  <a:pt x="7800244" y="3786801"/>
                  <a:pt x="8015087" y="3573691"/>
                  <a:pt x="8068363" y="3304913"/>
                </a:cubicBezTo>
                <a:lnTo>
                  <a:pt x="6674498" y="3304913"/>
                </a:lnTo>
                <a:cubicBezTo>
                  <a:pt x="6727774" y="3573691"/>
                  <a:pt x="6942617" y="3786801"/>
                  <a:pt x="7217807" y="3845480"/>
                </a:cubicBezTo>
                <a:cubicBezTo>
                  <a:pt x="7164532" y="3576701"/>
                  <a:pt x="6949688" y="3363591"/>
                  <a:pt x="6674498" y="3304913"/>
                </a:cubicBezTo>
                <a:lnTo>
                  <a:pt x="6376212" y="3304913"/>
                </a:lnTo>
                <a:cubicBezTo>
                  <a:pt x="6101022" y="3363591"/>
                  <a:pt x="5886178" y="3576701"/>
                  <a:pt x="5832903" y="3845480"/>
                </a:cubicBezTo>
                <a:cubicBezTo>
                  <a:pt x="6108093" y="3786801"/>
                  <a:pt x="6322936" y="3573691"/>
                  <a:pt x="6376212" y="3304913"/>
                </a:cubicBezTo>
                <a:lnTo>
                  <a:pt x="4982347" y="3304913"/>
                </a:lnTo>
                <a:cubicBezTo>
                  <a:pt x="5035623" y="3573691"/>
                  <a:pt x="5250466" y="3786801"/>
                  <a:pt x="5525656" y="3845480"/>
                </a:cubicBezTo>
                <a:cubicBezTo>
                  <a:pt x="5472381" y="3576701"/>
                  <a:pt x="5257537" y="3363591"/>
                  <a:pt x="4982347" y="3304913"/>
                </a:cubicBezTo>
                <a:lnTo>
                  <a:pt x="4684061" y="3304913"/>
                </a:lnTo>
                <a:cubicBezTo>
                  <a:pt x="4408871" y="3363591"/>
                  <a:pt x="4194027" y="3576701"/>
                  <a:pt x="4140752" y="3845480"/>
                </a:cubicBezTo>
                <a:cubicBezTo>
                  <a:pt x="4415942" y="3786801"/>
                  <a:pt x="4630785" y="3573691"/>
                  <a:pt x="4684061" y="3304913"/>
                </a:cubicBezTo>
                <a:lnTo>
                  <a:pt x="3290196" y="3304913"/>
                </a:lnTo>
                <a:cubicBezTo>
                  <a:pt x="3343472" y="3573691"/>
                  <a:pt x="3558315" y="3786801"/>
                  <a:pt x="3833505" y="3845480"/>
                </a:cubicBezTo>
                <a:cubicBezTo>
                  <a:pt x="3780230" y="3576701"/>
                  <a:pt x="3565386" y="3363591"/>
                  <a:pt x="3290196" y="3304913"/>
                </a:cubicBezTo>
                <a:lnTo>
                  <a:pt x="2991910" y="3304913"/>
                </a:lnTo>
                <a:cubicBezTo>
                  <a:pt x="2716720" y="3363591"/>
                  <a:pt x="2501876" y="3576701"/>
                  <a:pt x="2448601" y="3845480"/>
                </a:cubicBezTo>
                <a:cubicBezTo>
                  <a:pt x="2723791" y="3786801"/>
                  <a:pt x="2938634" y="3573691"/>
                  <a:pt x="2991910" y="3304913"/>
                </a:cubicBezTo>
                <a:lnTo>
                  <a:pt x="1598045" y="3304913"/>
                </a:lnTo>
                <a:cubicBezTo>
                  <a:pt x="1651321" y="3573691"/>
                  <a:pt x="1866164" y="3786801"/>
                  <a:pt x="2141354" y="3845480"/>
                </a:cubicBezTo>
                <a:cubicBezTo>
                  <a:pt x="2088079" y="3576701"/>
                  <a:pt x="1873235" y="3363591"/>
                  <a:pt x="1598045" y="3304913"/>
                </a:cubicBezTo>
                <a:lnTo>
                  <a:pt x="1299759" y="3304913"/>
                </a:lnTo>
                <a:cubicBezTo>
                  <a:pt x="1024569" y="3363591"/>
                  <a:pt x="809725" y="3576701"/>
                  <a:pt x="756450" y="3845480"/>
                </a:cubicBezTo>
                <a:cubicBezTo>
                  <a:pt x="1031640" y="3786801"/>
                  <a:pt x="1246483" y="3573691"/>
                  <a:pt x="1299759" y="3304913"/>
                </a:cubicBezTo>
                <a:lnTo>
                  <a:pt x="0" y="3200906"/>
                </a:ln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lnTo>
                  <a:pt x="11608704" y="3161219"/>
                </a:ln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lnTo>
                  <a:pt x="11594916" y="3161219"/>
                </a:ln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lnTo>
                  <a:pt x="9916551" y="3161219"/>
                </a:ln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lnTo>
                  <a:pt x="9902763" y="3161219"/>
                </a:ln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lnTo>
                  <a:pt x="8224400" y="3161219"/>
                </a:ln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lnTo>
                  <a:pt x="8210612" y="3161219"/>
                </a:ln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lnTo>
                  <a:pt x="6532249" y="3161219"/>
                </a:ln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lnTo>
                  <a:pt x="6518461" y="3161219"/>
                </a:ln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lnTo>
                  <a:pt x="4840098" y="3161219"/>
                </a:ln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lnTo>
                  <a:pt x="4826310" y="3161219"/>
                </a:ln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lnTo>
                  <a:pt x="3147947" y="3161219"/>
                </a:ln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lnTo>
                  <a:pt x="3134159" y="3161219"/>
                </a:ln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lnTo>
                  <a:pt x="1455796" y="3161219"/>
                </a:ln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lnTo>
                  <a:pt x="1442008" y="3161219"/>
                </a:ln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lnTo>
                  <a:pt x="10909360" y="2447425"/>
                </a:lnTo>
                <a:cubicBezTo>
                  <a:pt x="10962636" y="2718331"/>
                  <a:pt x="11177479" y="2933128"/>
                  <a:pt x="11452669" y="2992271"/>
                </a:cubicBezTo>
                <a:cubicBezTo>
                  <a:pt x="11399394" y="2721365"/>
                  <a:pt x="11184550" y="2506568"/>
                  <a:pt x="10909360" y="2447425"/>
                </a:cubicBezTo>
                <a:lnTo>
                  <a:pt x="10602109" y="2447425"/>
                </a:lnTo>
                <a:cubicBezTo>
                  <a:pt x="10326919" y="2506568"/>
                  <a:pt x="10112075" y="2721365"/>
                  <a:pt x="10058800" y="2992271"/>
                </a:cubicBezTo>
                <a:cubicBezTo>
                  <a:pt x="10333990" y="2933128"/>
                  <a:pt x="10548833" y="2718331"/>
                  <a:pt x="10602109" y="2447425"/>
                </a:cubicBezTo>
                <a:lnTo>
                  <a:pt x="9217207" y="2447425"/>
                </a:lnTo>
                <a:cubicBezTo>
                  <a:pt x="9270483" y="2718331"/>
                  <a:pt x="9485326" y="2933128"/>
                  <a:pt x="9760516" y="2992271"/>
                </a:cubicBezTo>
                <a:cubicBezTo>
                  <a:pt x="9707241" y="2721365"/>
                  <a:pt x="9492397" y="2506568"/>
                  <a:pt x="9217207" y="2447425"/>
                </a:cubicBezTo>
                <a:lnTo>
                  <a:pt x="8909958" y="2447425"/>
                </a:lnTo>
                <a:cubicBezTo>
                  <a:pt x="8634768" y="2506568"/>
                  <a:pt x="8419924" y="2721365"/>
                  <a:pt x="8366649" y="2992271"/>
                </a:cubicBezTo>
                <a:cubicBezTo>
                  <a:pt x="8641839" y="2933128"/>
                  <a:pt x="8856682" y="2718331"/>
                  <a:pt x="8909958" y="2447425"/>
                </a:cubicBezTo>
                <a:lnTo>
                  <a:pt x="7525056" y="2447425"/>
                </a:lnTo>
                <a:cubicBezTo>
                  <a:pt x="7578332" y="2718331"/>
                  <a:pt x="7793175" y="2933128"/>
                  <a:pt x="8068365" y="2992271"/>
                </a:cubicBezTo>
                <a:cubicBezTo>
                  <a:pt x="8015090" y="2721365"/>
                  <a:pt x="7800246" y="2506568"/>
                  <a:pt x="7525056" y="2447425"/>
                </a:cubicBezTo>
                <a:lnTo>
                  <a:pt x="7217807" y="2447425"/>
                </a:lnTo>
                <a:cubicBezTo>
                  <a:pt x="6942617" y="2506568"/>
                  <a:pt x="6727773" y="2721365"/>
                  <a:pt x="6674498" y="2992271"/>
                </a:cubicBezTo>
                <a:cubicBezTo>
                  <a:pt x="6949688" y="2933128"/>
                  <a:pt x="7164531" y="2718331"/>
                  <a:pt x="7217807" y="2447425"/>
                </a:cubicBezTo>
                <a:lnTo>
                  <a:pt x="5832905" y="2447425"/>
                </a:lnTo>
                <a:cubicBezTo>
                  <a:pt x="5886181" y="2718331"/>
                  <a:pt x="6101024" y="2933128"/>
                  <a:pt x="6376214" y="2992271"/>
                </a:cubicBezTo>
                <a:cubicBezTo>
                  <a:pt x="6322939" y="2721365"/>
                  <a:pt x="6108095" y="2506568"/>
                  <a:pt x="5832905" y="2447425"/>
                </a:cubicBezTo>
                <a:lnTo>
                  <a:pt x="5525656" y="2447425"/>
                </a:lnTo>
                <a:cubicBezTo>
                  <a:pt x="5250466" y="2506568"/>
                  <a:pt x="5035622" y="2721365"/>
                  <a:pt x="4982347" y="2992271"/>
                </a:cubicBezTo>
                <a:cubicBezTo>
                  <a:pt x="5257537" y="2933128"/>
                  <a:pt x="5472380" y="2718331"/>
                  <a:pt x="5525656" y="2447425"/>
                </a:cubicBezTo>
                <a:lnTo>
                  <a:pt x="4140754" y="2447425"/>
                </a:lnTo>
                <a:cubicBezTo>
                  <a:pt x="4194030" y="2718331"/>
                  <a:pt x="4408873" y="2933128"/>
                  <a:pt x="4684063" y="2992271"/>
                </a:cubicBezTo>
                <a:cubicBezTo>
                  <a:pt x="4630788" y="2721365"/>
                  <a:pt x="4415944" y="2506568"/>
                  <a:pt x="4140754" y="2447425"/>
                </a:cubicBezTo>
                <a:lnTo>
                  <a:pt x="3833505" y="2447425"/>
                </a:lnTo>
                <a:cubicBezTo>
                  <a:pt x="3558315" y="2506568"/>
                  <a:pt x="3343471" y="2721365"/>
                  <a:pt x="3290196" y="2992271"/>
                </a:cubicBezTo>
                <a:cubicBezTo>
                  <a:pt x="3565386" y="2933128"/>
                  <a:pt x="3780229" y="2718331"/>
                  <a:pt x="3833505" y="2447425"/>
                </a:cubicBezTo>
                <a:lnTo>
                  <a:pt x="2448603" y="2447425"/>
                </a:lnTo>
                <a:cubicBezTo>
                  <a:pt x="2501879" y="2718331"/>
                  <a:pt x="2716722" y="2933128"/>
                  <a:pt x="2991912" y="2992271"/>
                </a:cubicBezTo>
                <a:cubicBezTo>
                  <a:pt x="2938637" y="2721365"/>
                  <a:pt x="2723793" y="2506568"/>
                  <a:pt x="2448603" y="2447425"/>
                </a:cubicBezTo>
                <a:lnTo>
                  <a:pt x="2141354" y="2447425"/>
                </a:lnTo>
                <a:cubicBezTo>
                  <a:pt x="1866164" y="2506568"/>
                  <a:pt x="1651320" y="2721365"/>
                  <a:pt x="1598045" y="2992271"/>
                </a:cubicBezTo>
                <a:cubicBezTo>
                  <a:pt x="1873235" y="2933128"/>
                  <a:pt x="2088078" y="2718331"/>
                  <a:pt x="2141354" y="2447425"/>
                </a:cubicBezTo>
                <a:lnTo>
                  <a:pt x="756452" y="2447425"/>
                </a:lnTo>
                <a:cubicBezTo>
                  <a:pt x="809728" y="2718331"/>
                  <a:pt x="1024571" y="2933128"/>
                  <a:pt x="1299761" y="2992271"/>
                </a:cubicBezTo>
                <a:cubicBezTo>
                  <a:pt x="1246486" y="2721365"/>
                  <a:pt x="1031642" y="2506568"/>
                  <a:pt x="756452" y="2447425"/>
                </a:cubicBezTo>
                <a:lnTo>
                  <a:pt x="12192000" y="2344615"/>
                </a:ln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lnTo>
                  <a:pt x="10767111" y="2302594"/>
                </a:ln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lnTo>
                  <a:pt x="10744358" y="2302594"/>
                </a:ln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lnTo>
                  <a:pt x="9074958" y="2302594"/>
                </a:ln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lnTo>
                  <a:pt x="9052207" y="2302594"/>
                </a:ln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lnTo>
                  <a:pt x="7382807" y="2302594"/>
                </a:ln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lnTo>
                  <a:pt x="7360056" y="2302594"/>
                </a:ln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lnTo>
                  <a:pt x="5690656" y="2302594"/>
                </a:ln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lnTo>
                  <a:pt x="5667905" y="2302594"/>
                </a:ln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lnTo>
                  <a:pt x="3998505" y="2302594"/>
                </a:ln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lnTo>
                  <a:pt x="3975754" y="2302594"/>
                </a:ln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lnTo>
                  <a:pt x="2306354" y="2302594"/>
                </a:ln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lnTo>
                  <a:pt x="2283603" y="2302594"/>
                </a:ln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lnTo>
                  <a:pt x="614203" y="2302594"/>
                </a:ln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lnTo>
                  <a:pt x="591452" y="2302594"/>
                </a:ln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lnTo>
                  <a:pt x="11452667" y="1608087"/>
                </a:lnTo>
                <a:cubicBezTo>
                  <a:pt x="11177477" y="1666766"/>
                  <a:pt x="10962633" y="1879876"/>
                  <a:pt x="10909358" y="2148655"/>
                </a:cubicBezTo>
                <a:cubicBezTo>
                  <a:pt x="11184548" y="2089976"/>
                  <a:pt x="11399391" y="1876866"/>
                  <a:pt x="11452667" y="1608087"/>
                </a:cubicBezTo>
                <a:lnTo>
                  <a:pt x="10058800" y="1608087"/>
                </a:lnTo>
                <a:cubicBezTo>
                  <a:pt x="10112076" y="1876866"/>
                  <a:pt x="10326919" y="2089976"/>
                  <a:pt x="10602109" y="2148655"/>
                </a:cubicBezTo>
                <a:cubicBezTo>
                  <a:pt x="10548834" y="1879876"/>
                  <a:pt x="10333990" y="1666766"/>
                  <a:pt x="10058800" y="1608087"/>
                </a:cubicBezTo>
                <a:lnTo>
                  <a:pt x="9760514" y="1608087"/>
                </a:lnTo>
                <a:cubicBezTo>
                  <a:pt x="9485324" y="1666766"/>
                  <a:pt x="9270480" y="1879876"/>
                  <a:pt x="9217205" y="2148655"/>
                </a:cubicBezTo>
                <a:cubicBezTo>
                  <a:pt x="9492395" y="2089976"/>
                  <a:pt x="9707238" y="1876866"/>
                  <a:pt x="9760514" y="1608087"/>
                </a:cubicBezTo>
                <a:lnTo>
                  <a:pt x="8366649" y="1608087"/>
                </a:lnTo>
                <a:cubicBezTo>
                  <a:pt x="8419925" y="1876866"/>
                  <a:pt x="8634768" y="2089976"/>
                  <a:pt x="8909958" y="2148655"/>
                </a:cubicBezTo>
                <a:cubicBezTo>
                  <a:pt x="8856683" y="1879876"/>
                  <a:pt x="8641839" y="1666766"/>
                  <a:pt x="8366649" y="1608087"/>
                </a:cubicBezTo>
                <a:lnTo>
                  <a:pt x="8068363" y="1608087"/>
                </a:lnTo>
                <a:cubicBezTo>
                  <a:pt x="7793173" y="1666766"/>
                  <a:pt x="7578329" y="1879876"/>
                  <a:pt x="7525054" y="2148655"/>
                </a:cubicBezTo>
                <a:cubicBezTo>
                  <a:pt x="7800244" y="2089976"/>
                  <a:pt x="8015087" y="1876866"/>
                  <a:pt x="8068363" y="1608087"/>
                </a:cubicBezTo>
                <a:lnTo>
                  <a:pt x="6674498" y="1608087"/>
                </a:lnTo>
                <a:cubicBezTo>
                  <a:pt x="6727774" y="1876866"/>
                  <a:pt x="6942617" y="2089976"/>
                  <a:pt x="7217807" y="2148655"/>
                </a:cubicBezTo>
                <a:cubicBezTo>
                  <a:pt x="7164532" y="1879876"/>
                  <a:pt x="6949688" y="1666766"/>
                  <a:pt x="6674498" y="1608087"/>
                </a:cubicBezTo>
                <a:lnTo>
                  <a:pt x="6376212" y="1608087"/>
                </a:lnTo>
                <a:cubicBezTo>
                  <a:pt x="6101022" y="1666766"/>
                  <a:pt x="5886178" y="1879876"/>
                  <a:pt x="5832903" y="2148655"/>
                </a:cubicBezTo>
                <a:cubicBezTo>
                  <a:pt x="6108093" y="2089976"/>
                  <a:pt x="6322936" y="1876866"/>
                  <a:pt x="6376212" y="1608087"/>
                </a:cubicBezTo>
                <a:lnTo>
                  <a:pt x="4982347" y="1608087"/>
                </a:lnTo>
                <a:cubicBezTo>
                  <a:pt x="5035623" y="1876866"/>
                  <a:pt x="5250466" y="2089976"/>
                  <a:pt x="5525656" y="2148655"/>
                </a:cubicBezTo>
                <a:cubicBezTo>
                  <a:pt x="5472381" y="1879876"/>
                  <a:pt x="5257537" y="1666766"/>
                  <a:pt x="4982347" y="1608087"/>
                </a:cubicBezTo>
                <a:lnTo>
                  <a:pt x="4684061" y="1608087"/>
                </a:lnTo>
                <a:cubicBezTo>
                  <a:pt x="4408871" y="1666766"/>
                  <a:pt x="4194027" y="1879876"/>
                  <a:pt x="4140752" y="2148655"/>
                </a:cubicBezTo>
                <a:cubicBezTo>
                  <a:pt x="4415942" y="2089976"/>
                  <a:pt x="4630785" y="1876866"/>
                  <a:pt x="4684061" y="1608087"/>
                </a:cubicBezTo>
                <a:lnTo>
                  <a:pt x="3290196" y="1608087"/>
                </a:lnTo>
                <a:cubicBezTo>
                  <a:pt x="3343472" y="1876866"/>
                  <a:pt x="3558315" y="2089976"/>
                  <a:pt x="3833505" y="2148655"/>
                </a:cubicBezTo>
                <a:cubicBezTo>
                  <a:pt x="3780230" y="1879876"/>
                  <a:pt x="3565386" y="1666766"/>
                  <a:pt x="3290196" y="1608087"/>
                </a:cubicBezTo>
                <a:lnTo>
                  <a:pt x="2991910" y="1608087"/>
                </a:lnTo>
                <a:cubicBezTo>
                  <a:pt x="2716720" y="1666766"/>
                  <a:pt x="2501876" y="1879876"/>
                  <a:pt x="2448601" y="2148655"/>
                </a:cubicBezTo>
                <a:cubicBezTo>
                  <a:pt x="2723791" y="2089976"/>
                  <a:pt x="2938634" y="1876866"/>
                  <a:pt x="2991910" y="1608087"/>
                </a:cubicBezTo>
                <a:lnTo>
                  <a:pt x="1598045" y="1608087"/>
                </a:lnTo>
                <a:cubicBezTo>
                  <a:pt x="1651321" y="1876866"/>
                  <a:pt x="1866164" y="2089976"/>
                  <a:pt x="2141354" y="2148655"/>
                </a:cubicBezTo>
                <a:cubicBezTo>
                  <a:pt x="2088079" y="1879876"/>
                  <a:pt x="1873235" y="1666766"/>
                  <a:pt x="1598045" y="1608087"/>
                </a:cubicBezTo>
                <a:lnTo>
                  <a:pt x="1299759" y="1608087"/>
                </a:lnTo>
                <a:cubicBezTo>
                  <a:pt x="1024569" y="1666766"/>
                  <a:pt x="809725" y="1879876"/>
                  <a:pt x="756450" y="2148655"/>
                </a:cubicBezTo>
                <a:cubicBezTo>
                  <a:pt x="1031640" y="2089976"/>
                  <a:pt x="1246483" y="1876866"/>
                  <a:pt x="1299759" y="1608087"/>
                </a:cubicBezTo>
                <a:lnTo>
                  <a:pt x="0" y="1504081"/>
                </a:ln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lnTo>
                  <a:pt x="11608704" y="1464394"/>
                </a:ln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lnTo>
                  <a:pt x="11594916" y="1464394"/>
                </a:ln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lnTo>
                  <a:pt x="9916551" y="1464394"/>
                </a:ln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lnTo>
                  <a:pt x="9902763" y="1464394"/>
                </a:ln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lnTo>
                  <a:pt x="8224400" y="1464394"/>
                </a:ln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lnTo>
                  <a:pt x="8210612" y="1464394"/>
                </a:ln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lnTo>
                  <a:pt x="6532249" y="1464394"/>
                </a:ln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lnTo>
                  <a:pt x="6518461" y="1464394"/>
                </a:ln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lnTo>
                  <a:pt x="4840098" y="1464394"/>
                </a:ln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lnTo>
                  <a:pt x="4826310" y="1464394"/>
                </a:ln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lnTo>
                  <a:pt x="3147947" y="1464394"/>
                </a:ln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lnTo>
                  <a:pt x="3134159" y="1464394"/>
                </a:ln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lnTo>
                  <a:pt x="1455796" y="1464394"/>
                </a:ln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lnTo>
                  <a:pt x="1442008" y="1464394"/>
                </a:ln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lnTo>
                  <a:pt x="10909360" y="750600"/>
                </a:lnTo>
                <a:cubicBezTo>
                  <a:pt x="10962636" y="1021506"/>
                  <a:pt x="11177479" y="1236303"/>
                  <a:pt x="11452669" y="1295446"/>
                </a:cubicBezTo>
                <a:cubicBezTo>
                  <a:pt x="11399394" y="1024540"/>
                  <a:pt x="11184550" y="809743"/>
                  <a:pt x="10909360" y="750600"/>
                </a:cubicBezTo>
                <a:lnTo>
                  <a:pt x="10602109" y="750600"/>
                </a:lnTo>
                <a:cubicBezTo>
                  <a:pt x="10326919" y="809743"/>
                  <a:pt x="10112075" y="1024540"/>
                  <a:pt x="10058800" y="1295446"/>
                </a:cubicBezTo>
                <a:cubicBezTo>
                  <a:pt x="10333990" y="1236303"/>
                  <a:pt x="10548833" y="1021506"/>
                  <a:pt x="10602109" y="750600"/>
                </a:cubicBezTo>
                <a:lnTo>
                  <a:pt x="9217207" y="750600"/>
                </a:lnTo>
                <a:cubicBezTo>
                  <a:pt x="9270483" y="1021506"/>
                  <a:pt x="9485326" y="1236303"/>
                  <a:pt x="9760516" y="1295446"/>
                </a:cubicBezTo>
                <a:cubicBezTo>
                  <a:pt x="9707241" y="1024540"/>
                  <a:pt x="9492397" y="809743"/>
                  <a:pt x="9217207" y="750600"/>
                </a:cubicBezTo>
                <a:lnTo>
                  <a:pt x="8909958" y="750600"/>
                </a:lnTo>
                <a:cubicBezTo>
                  <a:pt x="8634768" y="809743"/>
                  <a:pt x="8419924" y="1024540"/>
                  <a:pt x="8366649" y="1295446"/>
                </a:cubicBezTo>
                <a:cubicBezTo>
                  <a:pt x="8641839" y="1236303"/>
                  <a:pt x="8856682" y="1021506"/>
                  <a:pt x="8909958" y="750600"/>
                </a:cubicBezTo>
                <a:lnTo>
                  <a:pt x="7525056" y="750600"/>
                </a:lnTo>
                <a:cubicBezTo>
                  <a:pt x="7578332" y="1021506"/>
                  <a:pt x="7793175" y="1236303"/>
                  <a:pt x="8068365" y="1295446"/>
                </a:cubicBezTo>
                <a:cubicBezTo>
                  <a:pt x="8015090" y="1024540"/>
                  <a:pt x="7800246" y="809743"/>
                  <a:pt x="7525056" y="750600"/>
                </a:cubicBezTo>
                <a:lnTo>
                  <a:pt x="7217807" y="750600"/>
                </a:lnTo>
                <a:cubicBezTo>
                  <a:pt x="6942617" y="809743"/>
                  <a:pt x="6727773" y="1024540"/>
                  <a:pt x="6674498" y="1295446"/>
                </a:cubicBezTo>
                <a:cubicBezTo>
                  <a:pt x="6949688" y="1236303"/>
                  <a:pt x="7164531" y="1021506"/>
                  <a:pt x="7217807" y="750600"/>
                </a:cubicBezTo>
                <a:lnTo>
                  <a:pt x="5832905" y="750600"/>
                </a:lnTo>
                <a:cubicBezTo>
                  <a:pt x="5886181" y="1021506"/>
                  <a:pt x="6101024" y="1236303"/>
                  <a:pt x="6376214" y="1295446"/>
                </a:cubicBezTo>
                <a:cubicBezTo>
                  <a:pt x="6322939" y="1024540"/>
                  <a:pt x="6108095" y="809743"/>
                  <a:pt x="5832905" y="750600"/>
                </a:cubicBezTo>
                <a:lnTo>
                  <a:pt x="5525656" y="750600"/>
                </a:lnTo>
                <a:cubicBezTo>
                  <a:pt x="5250466" y="809743"/>
                  <a:pt x="5035622" y="1024540"/>
                  <a:pt x="4982347" y="1295446"/>
                </a:cubicBezTo>
                <a:cubicBezTo>
                  <a:pt x="5257537" y="1236303"/>
                  <a:pt x="5472380" y="1021506"/>
                  <a:pt x="5525656" y="750600"/>
                </a:cubicBezTo>
                <a:lnTo>
                  <a:pt x="4140754" y="750600"/>
                </a:lnTo>
                <a:cubicBezTo>
                  <a:pt x="4194030" y="1021506"/>
                  <a:pt x="4408873" y="1236303"/>
                  <a:pt x="4684063" y="1295446"/>
                </a:cubicBezTo>
                <a:cubicBezTo>
                  <a:pt x="4630788" y="1024540"/>
                  <a:pt x="4415944" y="809743"/>
                  <a:pt x="4140754" y="750600"/>
                </a:cubicBezTo>
                <a:lnTo>
                  <a:pt x="3833505" y="750600"/>
                </a:lnTo>
                <a:cubicBezTo>
                  <a:pt x="3558315" y="809743"/>
                  <a:pt x="3343471" y="1024540"/>
                  <a:pt x="3290196" y="1295446"/>
                </a:cubicBezTo>
                <a:cubicBezTo>
                  <a:pt x="3565386" y="1236303"/>
                  <a:pt x="3780229" y="1021506"/>
                  <a:pt x="3833505" y="750600"/>
                </a:cubicBezTo>
                <a:lnTo>
                  <a:pt x="2448603" y="750600"/>
                </a:lnTo>
                <a:cubicBezTo>
                  <a:pt x="2501879" y="1021506"/>
                  <a:pt x="2716722" y="1236303"/>
                  <a:pt x="2991912" y="1295446"/>
                </a:cubicBezTo>
                <a:cubicBezTo>
                  <a:pt x="2938637" y="1024540"/>
                  <a:pt x="2723793" y="809743"/>
                  <a:pt x="2448603" y="750600"/>
                </a:cubicBezTo>
                <a:lnTo>
                  <a:pt x="2141354" y="750600"/>
                </a:lnTo>
                <a:cubicBezTo>
                  <a:pt x="1866164" y="809743"/>
                  <a:pt x="1651320" y="1024540"/>
                  <a:pt x="1598045" y="1295446"/>
                </a:cubicBezTo>
                <a:cubicBezTo>
                  <a:pt x="1873235" y="1236303"/>
                  <a:pt x="2088078" y="1021506"/>
                  <a:pt x="2141354" y="750600"/>
                </a:cubicBezTo>
                <a:lnTo>
                  <a:pt x="756452" y="750600"/>
                </a:lnTo>
                <a:cubicBezTo>
                  <a:pt x="809728" y="1021506"/>
                  <a:pt x="1024571" y="1236303"/>
                  <a:pt x="1299761" y="1295446"/>
                </a:cubicBezTo>
                <a:cubicBezTo>
                  <a:pt x="1246486" y="1024540"/>
                  <a:pt x="1031642" y="809743"/>
                  <a:pt x="756452" y="750600"/>
                </a:cubicBezTo>
                <a:lnTo>
                  <a:pt x="12192000" y="647790"/>
                </a:ln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lnTo>
                  <a:pt x="10767111" y="605769"/>
                </a:ln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lnTo>
                  <a:pt x="10744358" y="605769"/>
                </a:ln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lnTo>
                  <a:pt x="9074958" y="605769"/>
                </a:ln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lnTo>
                  <a:pt x="9052207" y="605769"/>
                </a:ln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lnTo>
                  <a:pt x="7382807" y="605769"/>
                </a:ln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lnTo>
                  <a:pt x="5690656" y="605769"/>
                </a:ln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lnTo>
                  <a:pt x="5667905" y="605769"/>
                </a:ln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lnTo>
                  <a:pt x="3998505" y="605769"/>
                </a:ln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lnTo>
                  <a:pt x="3975754" y="605769"/>
                </a:ln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lnTo>
                  <a:pt x="2306354" y="605769"/>
                </a:ln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lnTo>
                  <a:pt x="2283603" y="605769"/>
                </a:ln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lnTo>
                  <a:pt x="614203" y="605769"/>
                </a:ln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lnTo>
                  <a:pt x="7360056" y="605769"/>
                </a:ln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lnTo>
                  <a:pt x="591452" y="605769"/>
                </a:ln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lnTo>
                  <a:pt x="11969013" y="0"/>
                </a:lnTo>
                <a:lnTo>
                  <a:pt x="12180097" y="0"/>
                </a:lnTo>
                <a:cubicBezTo>
                  <a:pt x="12184579" y="2797"/>
                  <a:pt x="12188307" y="6390"/>
                  <a:pt x="12192000" y="10016"/>
                </a:cubicBezTo>
                <a:lnTo>
                  <a:pt x="12192000" y="210008"/>
                </a:lnTo>
                <a:cubicBezTo>
                  <a:pt x="12135666" y="124006"/>
                  <a:pt x="12059786" y="51396"/>
                  <a:pt x="11969013" y="0"/>
                </a:cubicBezTo>
                <a:lnTo>
                  <a:pt x="11640695" y="0"/>
                </a:lnTo>
                <a:lnTo>
                  <a:pt x="11775234" y="0"/>
                </a:lnTo>
                <a:cubicBezTo>
                  <a:pt x="11842228" y="193636"/>
                  <a:pt x="11995970" y="348667"/>
                  <a:pt x="12192000" y="421829"/>
                </a:cubicBezTo>
                <a:lnTo>
                  <a:pt x="12192000" y="553832"/>
                </a:lnTo>
                <a:cubicBezTo>
                  <a:pt x="11924422" y="471599"/>
                  <a:pt x="11715712" y="262771"/>
                  <a:pt x="11640695" y="0"/>
                </a:cubicBezTo>
                <a:lnTo>
                  <a:pt x="11023379" y="0"/>
                </a:ln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lnTo>
                  <a:pt x="9949555" y="0"/>
                </a:ln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lnTo>
                  <a:pt x="9331225" y="0"/>
                </a:ln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lnTo>
                  <a:pt x="8257405" y="0"/>
                </a:ln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lnTo>
                  <a:pt x="7639075" y="0"/>
                </a:ln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lnTo>
                  <a:pt x="6565254" y="0"/>
                </a:ln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lnTo>
                  <a:pt x="5946924" y="0"/>
                </a:ln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lnTo>
                  <a:pt x="4873102" y="0"/>
                </a:ln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lnTo>
                  <a:pt x="4254773" y="0"/>
                </a:ln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lnTo>
                  <a:pt x="3180951" y="0"/>
                </a:ln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lnTo>
                  <a:pt x="2562622" y="0"/>
                </a:ln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lnTo>
                  <a:pt x="1488800" y="0"/>
                </a:ln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lnTo>
                  <a:pt x="870471" y="0"/>
                </a:ln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lnTo>
                  <a:pt x="126374" y="0"/>
                </a:ln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1" name="Line 3"/>
          <p:cNvSpPr/>
          <p:nvPr/>
        </p:nvSpPr>
        <p:spPr>
          <a:xfrm flipV="1">
            <a:off x="8386560" y="5263920"/>
            <a:ext cx="0" cy="914400"/>
          </a:xfrm>
          <a:prstGeom prst="line">
            <a:avLst/>
          </a:prstGeom>
          <a:ln w="19080">
            <a:solidFill>
              <a:schemeClr val="accent1">
                <a:lumMod val="75000"/>
              </a:schemeClr>
            </a:solidFill>
            <a:round/>
          </a:ln>
        </p:spPr>
      </p:sp>
      <p:sp>
        <p:nvSpPr>
          <p:cNvPr id="302" name="CustomShape 4"/>
          <p:cNvSpPr/>
          <p:nvPr/>
        </p:nvSpPr>
        <p:spPr>
          <a:xfrm flipH="1">
            <a:off x="-720" y="0"/>
            <a:ext cx="12188520" cy="6858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303" name="CustomShape 5"/>
          <p:cNvSpPr/>
          <p:nvPr/>
        </p:nvSpPr>
        <p:spPr>
          <a:xfrm rot="5400000">
            <a:off x="10800" y="1276200"/>
            <a:ext cx="5569920" cy="4303800"/>
          </a:xfrm>
          <a:custGeom>
            <a:avLst/>
            <a:gdLst/>
            <a:ahLst/>
            <a:rect l="0" t="0" r="r" b="b"/>
            <a:pathLst>
              <a:path w="5593164" h="4305009">
                <a:moveTo>
                  <a:pt x="4985599" y="636203"/>
                </a:moveTo>
                <a:cubicBezTo>
                  <a:pt x="5038875" y="907109"/>
                  <a:pt x="5253718" y="1121906"/>
                  <a:pt x="5528908" y="1181049"/>
                </a:cubicBezTo>
                <a:cubicBezTo>
                  <a:pt x="5475633" y="910143"/>
                  <a:pt x="5260789" y="695346"/>
                  <a:pt x="4985599" y="636203"/>
                </a:cubicBezTo>
                <a:lnTo>
                  <a:pt x="4985599" y="2333028"/>
                </a:lnTo>
                <a:cubicBezTo>
                  <a:pt x="5038875" y="2603934"/>
                  <a:pt x="5253718" y="2818731"/>
                  <a:pt x="5528908" y="2877874"/>
                </a:cubicBezTo>
                <a:cubicBezTo>
                  <a:pt x="5475633" y="2606968"/>
                  <a:pt x="5260789" y="2392171"/>
                  <a:pt x="4985599" y="2333028"/>
                </a:cubicBezTo>
                <a:lnTo>
                  <a:pt x="4985597" y="2034258"/>
                </a:lnTo>
                <a:cubicBezTo>
                  <a:pt x="5260787" y="1975579"/>
                  <a:pt x="5475630" y="1762469"/>
                  <a:pt x="5528906" y="1493690"/>
                </a:cubicBezTo>
                <a:cubicBezTo>
                  <a:pt x="5253716" y="1552369"/>
                  <a:pt x="5038872" y="1765479"/>
                  <a:pt x="4985597" y="2034258"/>
                </a:cubicBezTo>
                <a:lnTo>
                  <a:pt x="4985597" y="3731083"/>
                </a:lnTo>
                <a:cubicBezTo>
                  <a:pt x="5260787" y="3672404"/>
                  <a:pt x="5475630" y="3459294"/>
                  <a:pt x="5528906" y="3190516"/>
                </a:cubicBezTo>
                <a:cubicBezTo>
                  <a:pt x="5253716" y="3249194"/>
                  <a:pt x="5038872" y="3462304"/>
                  <a:pt x="4985597" y="3731083"/>
                </a:cubicBezTo>
                <a:lnTo>
                  <a:pt x="4842232" y="503273"/>
                </a:ln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lnTo>
                  <a:pt x="4842232" y="2200098"/>
                </a:ln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lnTo>
                  <a:pt x="4842232" y="3896923"/>
                </a:ln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lnTo>
                  <a:pt x="4842230" y="469318"/>
                </a:ln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lnTo>
                  <a:pt x="4842230" y="2166144"/>
                </a:ln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lnTo>
                  <a:pt x="4842230" y="3862969"/>
                </a:ln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lnTo>
                  <a:pt x="4135041" y="1181049"/>
                </a:lnTo>
                <a:cubicBezTo>
                  <a:pt x="4410231" y="1121906"/>
                  <a:pt x="4625074" y="907109"/>
                  <a:pt x="4678350" y="636203"/>
                </a:cubicBezTo>
                <a:cubicBezTo>
                  <a:pt x="4403160" y="695346"/>
                  <a:pt x="4188316" y="910143"/>
                  <a:pt x="4135041" y="1181049"/>
                </a:cubicBezTo>
                <a:lnTo>
                  <a:pt x="4135041" y="1493690"/>
                </a:lnTo>
                <a:cubicBezTo>
                  <a:pt x="4188317" y="1762469"/>
                  <a:pt x="4403160" y="1975579"/>
                  <a:pt x="4678350" y="2034258"/>
                </a:cubicBezTo>
                <a:cubicBezTo>
                  <a:pt x="4625075" y="1765479"/>
                  <a:pt x="4410231" y="1552369"/>
                  <a:pt x="4135041" y="1493690"/>
                </a:cubicBezTo>
                <a:lnTo>
                  <a:pt x="4135041" y="2877874"/>
                </a:lnTo>
                <a:cubicBezTo>
                  <a:pt x="4410231" y="2818731"/>
                  <a:pt x="4625074" y="2603934"/>
                  <a:pt x="4678350" y="2333028"/>
                </a:cubicBezTo>
                <a:cubicBezTo>
                  <a:pt x="4403160" y="2392171"/>
                  <a:pt x="4188316" y="2606968"/>
                  <a:pt x="4135041" y="2877874"/>
                </a:cubicBezTo>
                <a:lnTo>
                  <a:pt x="4135041" y="3190516"/>
                </a:lnTo>
                <a:cubicBezTo>
                  <a:pt x="4188317" y="3459294"/>
                  <a:pt x="4403160" y="3672404"/>
                  <a:pt x="4678350" y="3731083"/>
                </a:cubicBezTo>
                <a:cubicBezTo>
                  <a:pt x="4625075" y="3462304"/>
                  <a:pt x="4410231" y="3249194"/>
                  <a:pt x="4135041" y="3190516"/>
                </a:cubicBezTo>
                <a:lnTo>
                  <a:pt x="4103022" y="4305008"/>
                </a:ln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lnTo>
                  <a:pt x="4068511" y="0"/>
                </a:ln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lnTo>
                  <a:pt x="3991674" y="1313979"/>
                </a:ln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lnTo>
                  <a:pt x="3991674" y="1361805"/>
                </a:ln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lnTo>
                  <a:pt x="3991674" y="3010804"/>
                </a:ln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lnTo>
                  <a:pt x="3991674" y="3058630"/>
                </a:ln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lnTo>
                  <a:pt x="3293448" y="636203"/>
                </a:lnTo>
                <a:cubicBezTo>
                  <a:pt x="3346724" y="907109"/>
                  <a:pt x="3561567" y="1121906"/>
                  <a:pt x="3836757" y="1181049"/>
                </a:cubicBezTo>
                <a:cubicBezTo>
                  <a:pt x="3783482" y="910143"/>
                  <a:pt x="3568638" y="695346"/>
                  <a:pt x="3293448" y="636203"/>
                </a:cubicBezTo>
                <a:lnTo>
                  <a:pt x="3293448" y="2333028"/>
                </a:lnTo>
                <a:cubicBezTo>
                  <a:pt x="3346724" y="2603934"/>
                  <a:pt x="3561567" y="2818731"/>
                  <a:pt x="3836757" y="2877874"/>
                </a:cubicBezTo>
                <a:cubicBezTo>
                  <a:pt x="3783482" y="2606968"/>
                  <a:pt x="3568638" y="2392171"/>
                  <a:pt x="3293448" y="2333028"/>
                </a:cubicBezTo>
                <a:lnTo>
                  <a:pt x="3293446" y="2034258"/>
                </a:lnTo>
                <a:cubicBezTo>
                  <a:pt x="3568636" y="1975579"/>
                  <a:pt x="3783479" y="1762469"/>
                  <a:pt x="3836755" y="1493690"/>
                </a:cubicBezTo>
                <a:cubicBezTo>
                  <a:pt x="3561565" y="1552369"/>
                  <a:pt x="3346721" y="1765479"/>
                  <a:pt x="3293446" y="2034258"/>
                </a:cubicBezTo>
                <a:lnTo>
                  <a:pt x="3293446" y="3731083"/>
                </a:lnTo>
                <a:cubicBezTo>
                  <a:pt x="3568636" y="3672404"/>
                  <a:pt x="3783479" y="3459294"/>
                  <a:pt x="3836755" y="3190516"/>
                </a:cubicBezTo>
                <a:cubicBezTo>
                  <a:pt x="3561565" y="3249194"/>
                  <a:pt x="3346721" y="3462304"/>
                  <a:pt x="3293446" y="3731083"/>
                </a:cubicBezTo>
                <a:lnTo>
                  <a:pt x="3150081" y="503273"/>
                </a:ln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lnTo>
                  <a:pt x="3150081" y="2200098"/>
                </a:ln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lnTo>
                  <a:pt x="3150081" y="3896923"/>
                </a:ln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lnTo>
                  <a:pt x="3150079" y="469318"/>
                </a:ln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lnTo>
                  <a:pt x="3150079" y="2166144"/>
                </a:ln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lnTo>
                  <a:pt x="3150079" y="3862969"/>
                </a:ln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lnTo>
                  <a:pt x="2442890" y="1181049"/>
                </a:lnTo>
                <a:cubicBezTo>
                  <a:pt x="2718080" y="1121906"/>
                  <a:pt x="2932923" y="907109"/>
                  <a:pt x="2986199" y="636203"/>
                </a:cubicBezTo>
                <a:cubicBezTo>
                  <a:pt x="2711009" y="695346"/>
                  <a:pt x="2496165" y="910143"/>
                  <a:pt x="2442890" y="1181049"/>
                </a:cubicBezTo>
                <a:lnTo>
                  <a:pt x="2442890" y="1493690"/>
                </a:lnTo>
                <a:cubicBezTo>
                  <a:pt x="2496166" y="1762469"/>
                  <a:pt x="2711009" y="1975579"/>
                  <a:pt x="2986199" y="2034258"/>
                </a:cubicBezTo>
                <a:cubicBezTo>
                  <a:pt x="2932924" y="1765479"/>
                  <a:pt x="2718080" y="1552369"/>
                  <a:pt x="2442890" y="1493690"/>
                </a:cubicBezTo>
                <a:lnTo>
                  <a:pt x="2442890" y="2877874"/>
                </a:lnTo>
                <a:cubicBezTo>
                  <a:pt x="2718080" y="2818731"/>
                  <a:pt x="2932923" y="2603934"/>
                  <a:pt x="2986199" y="2333028"/>
                </a:cubicBezTo>
                <a:cubicBezTo>
                  <a:pt x="2711009" y="2392171"/>
                  <a:pt x="2496165" y="2606968"/>
                  <a:pt x="2442890" y="2877874"/>
                </a:cubicBezTo>
                <a:lnTo>
                  <a:pt x="2442890" y="3190516"/>
                </a:lnTo>
                <a:cubicBezTo>
                  <a:pt x="2496166" y="3459294"/>
                  <a:pt x="2711009" y="3672404"/>
                  <a:pt x="2986199" y="3731083"/>
                </a:cubicBezTo>
                <a:cubicBezTo>
                  <a:pt x="2932924" y="3462304"/>
                  <a:pt x="2718080" y="3249194"/>
                  <a:pt x="2442890" y="3190516"/>
                </a:cubicBezTo>
                <a:lnTo>
                  <a:pt x="2410871" y="4305008"/>
                </a:ln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lnTo>
                  <a:pt x="2376360" y="0"/>
                </a:ln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lnTo>
                  <a:pt x="2299523" y="1313979"/>
                </a:ln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lnTo>
                  <a:pt x="2299523" y="1361805"/>
                </a:ln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lnTo>
                  <a:pt x="2299523" y="3010804"/>
                </a:ln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lnTo>
                  <a:pt x="2299523" y="3058630"/>
                </a:ln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lnTo>
                  <a:pt x="1601297" y="636203"/>
                </a:lnTo>
                <a:cubicBezTo>
                  <a:pt x="1654573" y="907109"/>
                  <a:pt x="1869416" y="1121906"/>
                  <a:pt x="2144606" y="1181049"/>
                </a:cubicBezTo>
                <a:cubicBezTo>
                  <a:pt x="2091331" y="910143"/>
                  <a:pt x="1876487" y="695346"/>
                  <a:pt x="1601297" y="636203"/>
                </a:cubicBezTo>
                <a:lnTo>
                  <a:pt x="1601297" y="2333028"/>
                </a:lnTo>
                <a:cubicBezTo>
                  <a:pt x="1654573" y="2603934"/>
                  <a:pt x="1869416" y="2818731"/>
                  <a:pt x="2144606" y="2877874"/>
                </a:cubicBezTo>
                <a:cubicBezTo>
                  <a:pt x="2091331" y="2606968"/>
                  <a:pt x="1876487" y="2392171"/>
                  <a:pt x="1601297" y="2333028"/>
                </a:cubicBezTo>
                <a:lnTo>
                  <a:pt x="1601295" y="2034258"/>
                </a:lnTo>
                <a:cubicBezTo>
                  <a:pt x="1876485" y="1975579"/>
                  <a:pt x="2091328" y="1762469"/>
                  <a:pt x="2144604" y="1493690"/>
                </a:cubicBezTo>
                <a:cubicBezTo>
                  <a:pt x="1869414" y="1552369"/>
                  <a:pt x="1654570" y="1765479"/>
                  <a:pt x="1601295" y="2034258"/>
                </a:cubicBezTo>
                <a:lnTo>
                  <a:pt x="1601295" y="3731083"/>
                </a:lnTo>
                <a:cubicBezTo>
                  <a:pt x="1876485" y="3672404"/>
                  <a:pt x="2091328" y="3459294"/>
                  <a:pt x="2144604" y="3190516"/>
                </a:cubicBezTo>
                <a:cubicBezTo>
                  <a:pt x="1869414" y="3249194"/>
                  <a:pt x="1654570" y="3462304"/>
                  <a:pt x="1601295" y="3731083"/>
                </a:cubicBezTo>
                <a:lnTo>
                  <a:pt x="1457930" y="503273"/>
                </a:ln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lnTo>
                  <a:pt x="1457930" y="2200098"/>
                </a:ln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lnTo>
                  <a:pt x="1457930" y="3896923"/>
                </a:ln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lnTo>
                  <a:pt x="1457928" y="469318"/>
                </a:ln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lnTo>
                  <a:pt x="1457928" y="2166144"/>
                </a:ln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lnTo>
                  <a:pt x="1457928" y="3862969"/>
                </a:ln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lnTo>
                  <a:pt x="750739" y="1181049"/>
                </a:lnTo>
                <a:cubicBezTo>
                  <a:pt x="1025929" y="1121906"/>
                  <a:pt x="1240772" y="907109"/>
                  <a:pt x="1294048" y="636203"/>
                </a:cubicBezTo>
                <a:cubicBezTo>
                  <a:pt x="1018858" y="695346"/>
                  <a:pt x="804014" y="910143"/>
                  <a:pt x="750739" y="1181049"/>
                </a:cubicBezTo>
                <a:lnTo>
                  <a:pt x="750739" y="1493690"/>
                </a:lnTo>
                <a:cubicBezTo>
                  <a:pt x="804015" y="1762469"/>
                  <a:pt x="1018858" y="1975579"/>
                  <a:pt x="1294048" y="2034258"/>
                </a:cubicBezTo>
                <a:cubicBezTo>
                  <a:pt x="1240773" y="1765479"/>
                  <a:pt x="1025929" y="1552369"/>
                  <a:pt x="750739" y="1493690"/>
                </a:cubicBezTo>
                <a:lnTo>
                  <a:pt x="750739" y="2877874"/>
                </a:lnTo>
                <a:cubicBezTo>
                  <a:pt x="1025929" y="2818731"/>
                  <a:pt x="1240772" y="2603934"/>
                  <a:pt x="1294048" y="2333028"/>
                </a:cubicBezTo>
                <a:cubicBezTo>
                  <a:pt x="1018858" y="2392171"/>
                  <a:pt x="804014" y="2606968"/>
                  <a:pt x="750739" y="2877874"/>
                </a:cubicBezTo>
                <a:lnTo>
                  <a:pt x="750739" y="3190516"/>
                </a:lnTo>
                <a:cubicBezTo>
                  <a:pt x="804015" y="3459294"/>
                  <a:pt x="1018858" y="3672404"/>
                  <a:pt x="1294048" y="3731083"/>
                </a:cubicBezTo>
                <a:cubicBezTo>
                  <a:pt x="1240773" y="3462304"/>
                  <a:pt x="1025929" y="3249194"/>
                  <a:pt x="750739" y="3190516"/>
                </a:cubicBezTo>
                <a:lnTo>
                  <a:pt x="718720" y="4305008"/>
                </a:ln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lnTo>
                  <a:pt x="684209" y="0"/>
                </a:ln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lnTo>
                  <a:pt x="607372" y="1313979"/>
                </a:ln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lnTo>
                  <a:pt x="607372" y="1361805"/>
                </a:ln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lnTo>
                  <a:pt x="607372" y="3010804"/>
                </a:ln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lnTo>
                  <a:pt x="607372" y="3058630"/>
                </a:ln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lnTo>
                  <a:pt x="0" y="116373"/>
                </a:lnTo>
                <a:lnTo>
                  <a:pt x="0" y="0"/>
                </a:lnTo>
                <a:lnTo>
                  <a:pt x="90880" y="0"/>
                </a:lnTo>
                <a:lnTo>
                  <a:pt x="22652" y="76659"/>
                </a:lnTo>
                <a:lnTo>
                  <a:pt x="0" y="443121"/>
                </a:ln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lnTo>
                  <a:pt x="0" y="1070142"/>
                </a:ln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lnTo>
                  <a:pt x="0" y="2139063"/>
                </a:ln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lnTo>
                  <a:pt x="0" y="2766967"/>
                </a:ln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lnTo>
                  <a:pt x="0" y="3835888"/>
                </a:ln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lnTo>
                  <a:pt x="0" y="4056079"/>
                </a:ln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lnTo>
                  <a:pt x="0" y="4305008"/>
                </a:lnTo>
                <a:lnTo>
                  <a:pt x="0" y="4256099"/>
                </a:lnTo>
                <a:lnTo>
                  <a:pt x="8327" y="4271827"/>
                </a:lnTo>
                <a:lnTo>
                  <a:pt x="35009" y="4305008"/>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04" name="CustomShape 6"/>
          <p:cNvSpPr/>
          <p:nvPr/>
        </p:nvSpPr>
        <p:spPr>
          <a:xfrm>
            <a:off x="4228560" y="620640"/>
            <a:ext cx="7322760" cy="559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05" name="TextShape 7"/>
          <p:cNvSpPr txBox="1"/>
          <p:nvPr/>
        </p:nvSpPr>
        <p:spPr>
          <a:xfrm>
            <a:off x="4713120" y="1105200"/>
            <a:ext cx="6353640" cy="3023640"/>
          </a:xfrm>
          <a:prstGeom prst="rect">
            <a:avLst/>
          </a:prstGeom>
          <a:noFill/>
          <a:ln>
            <a:noFill/>
          </a:ln>
        </p:spPr>
        <p:txBody>
          <a:bodyPr anchor="b"/>
          <a:p>
            <a:pPr>
              <a:lnSpc>
                <a:spcPct val="80000"/>
              </a:lnSpc>
            </a:pPr>
            <a:r>
              <a:rPr lang="en-US" sz="4800" strike="noStrike">
                <a:solidFill>
                  <a:srgbClr val="ffffff"/>
                </a:solidFill>
                <a:latin typeface="Tw Cen MT Condensed"/>
              </a:rPr>
              <a:t>Uscita didattica</a:t>
            </a:r>
            <a:r>
              <a:rPr lang="en-US" sz="4800" strike="noStrike">
                <a:solidFill>
                  <a:srgbClr val="ffffff"/>
                </a:solidFill>
                <a:latin typeface="Tw Cen MT Condensed"/>
              </a:rPr>
              <a:t>
</a:t>
            </a:r>
            <a:r>
              <a:rPr lang="en-US" sz="4800" strike="noStrike">
                <a:solidFill>
                  <a:srgbClr val="ffffff"/>
                </a:solidFill>
                <a:latin typeface="Tw Cen MT Condensed"/>
              </a:rPr>
              <a:t>parco gavinell </a:t>
            </a:r>
            <a:r>
              <a:rPr lang="en-US" sz="4800" strike="noStrike">
                <a:solidFill>
                  <a:srgbClr val="ffffff"/>
                </a:solidFill>
                <a:latin typeface="Tw Cen MT Condensed"/>
              </a:rPr>
              <a:t>
</a:t>
            </a:r>
            <a:r>
              <a:rPr lang="en-US" sz="4800" strike="noStrike">
                <a:solidFill>
                  <a:srgbClr val="ffffff"/>
                </a:solidFill>
                <a:latin typeface="Tw Cen MT Condensed"/>
              </a:rPr>
              <a:t>“</a:t>
            </a:r>
            <a:r>
              <a:rPr i="1" lang="en-US" sz="4800" strike="noStrike">
                <a:solidFill>
                  <a:srgbClr val="ffffff"/>
                </a:solidFill>
                <a:latin typeface="Tw Cen MT Condensed"/>
              </a:rPr>
              <a:t>Alla scoperta dei profumi</a:t>
            </a:r>
            <a:r>
              <a:rPr lang="en-US" sz="4800" strike="noStrike">
                <a:solidFill>
                  <a:srgbClr val="ffffff"/>
                </a:solidFill>
                <a:latin typeface="Tw Cen MT Condensed"/>
              </a:rPr>
              <a:t>”</a:t>
            </a:r>
            <a:endParaRPr/>
          </a:p>
        </p:txBody>
      </p:sp>
      <p:sp>
        <p:nvSpPr>
          <p:cNvPr id="306" name="Line 8"/>
          <p:cNvSpPr/>
          <p:nvPr/>
        </p:nvSpPr>
        <p:spPr>
          <a:xfrm>
            <a:off x="4842720" y="4214160"/>
            <a:ext cx="5120640" cy="0"/>
          </a:xfrm>
          <a:prstGeom prst="line">
            <a:avLst/>
          </a:prstGeom>
          <a:ln w="19080">
            <a:solidFill>
              <a:srgbClr val="ffffff"/>
            </a:solidFill>
            <a:round/>
          </a:ln>
        </p:spPr>
      </p:sp>
      <p:sp>
        <p:nvSpPr>
          <p:cNvPr id="307" name="CustomShape 9"/>
          <p:cNvSpPr/>
          <p:nvPr/>
        </p:nvSpPr>
        <p:spPr>
          <a:xfrm>
            <a:off x="4064040" y="0"/>
            <a:ext cx="16416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Tree>
  </p:cSld>
  <p:transition spd="slow">
    <p:fade/>
  </p:transition>
  <p:timing>
    <p:tnLst>
      <p:par>
        <p:cTn id="79" dur="indefinite" restart="never" nodeType="tmRoot">
          <p:childTnLst>
            <p:seq>
              <p:cTn id="80"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308" name="Immagine 3" descr=""/>
          <p:cNvPicPr/>
          <p:nvPr/>
        </p:nvPicPr>
        <p:blipFill>
          <a:blip r:embed="rId1"/>
          <a:stretch/>
        </p:blipFill>
        <p:spPr>
          <a:xfrm>
            <a:off x="0" y="0"/>
            <a:ext cx="6095520" cy="6857640"/>
          </a:xfrm>
          <a:prstGeom prst="rect">
            <a:avLst/>
          </a:prstGeom>
          <a:ln>
            <a:noFill/>
          </a:ln>
        </p:spPr>
      </p:pic>
      <p:pic>
        <p:nvPicPr>
          <p:cNvPr id="309" name="Immagine 1" descr=""/>
          <p:cNvPicPr/>
          <p:nvPr/>
        </p:nvPicPr>
        <p:blipFill>
          <a:blip r:embed="rId2"/>
          <a:stretch/>
        </p:blipFill>
        <p:spPr>
          <a:xfrm>
            <a:off x="6095880" y="0"/>
            <a:ext cx="6095520" cy="6857640"/>
          </a:xfrm>
          <a:prstGeom prst="rect">
            <a:avLst/>
          </a:prstGeom>
          <a:ln>
            <a:noFill/>
          </a:ln>
        </p:spPr>
      </p:pic>
    </p:spTree>
  </p:cSld>
  <p:transition spd="slow">
    <p:fade/>
  </p:transition>
  <p:timing>
    <p:tnLst>
      <p:par>
        <p:cTn id="81" dur="indefinite" restart="never" nodeType="tmRoot">
          <p:childTnLst>
            <p:seq>
              <p:cTn id="82"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10" name="Immagine 1" descr=""/>
          <p:cNvPicPr/>
          <p:nvPr/>
        </p:nvPicPr>
        <p:blipFill>
          <a:blip r:embed="rId1"/>
          <a:stretch/>
        </p:blipFill>
        <p:spPr>
          <a:xfrm>
            <a:off x="3369600" y="59040"/>
            <a:ext cx="5099040" cy="6798600"/>
          </a:xfrm>
          <a:prstGeom prst="rect">
            <a:avLst/>
          </a:prstGeom>
          <a:ln>
            <a:noFill/>
          </a:ln>
        </p:spPr>
      </p:pic>
    </p:spTree>
  </p:cSld>
  <p:transition spd="slow">
    <p:fade/>
  </p:transition>
  <p:timing>
    <p:tnLst>
      <p:par>
        <p:cTn id="83" dur="indefinite" restart="never" nodeType="tmRoot">
          <p:childTnLst>
            <p:seq>
              <p:cTn id="84"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CustomShape 1"/>
          <p:cNvSpPr/>
          <p:nvPr/>
        </p:nvSpPr>
        <p:spPr>
          <a:xfrm>
            <a:off x="0" y="0"/>
            <a:ext cx="12191760" cy="6857640"/>
          </a:xfrm>
          <a:prstGeom prst="rect">
            <a:avLst/>
          </a:prstGeom>
          <a:solidFill>
            <a:srgbClr val="324861"/>
          </a:solidFill>
          <a:ln>
            <a:noFill/>
          </a:ln>
        </p:spPr>
        <p:style>
          <a:lnRef idx="2">
            <a:schemeClr val="accent1">
              <a:shade val="50000"/>
            </a:schemeClr>
          </a:lnRef>
          <a:fillRef idx="1">
            <a:schemeClr val="accent1"/>
          </a:fillRef>
          <a:effectRef idx="0">
            <a:schemeClr val="accent1"/>
          </a:effectRef>
          <a:fontRef idx="minor"/>
        </p:style>
      </p:sp>
      <p:sp>
        <p:nvSpPr>
          <p:cNvPr id="312" name="CustomShape 2"/>
          <p:cNvSpPr/>
          <p:nvPr/>
        </p:nvSpPr>
        <p:spPr>
          <a:xfrm>
            <a:off x="477000" y="480240"/>
            <a:ext cx="11237760" cy="58975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pic>
        <p:nvPicPr>
          <p:cNvPr id="313" name="Immagine 1" descr=""/>
          <p:cNvPicPr/>
          <p:nvPr/>
        </p:nvPicPr>
        <p:blipFill>
          <a:blip r:embed="rId1"/>
          <a:stretch/>
        </p:blipFill>
        <p:spPr>
          <a:xfrm>
            <a:off x="4006800" y="643320"/>
            <a:ext cx="4177800" cy="5570640"/>
          </a:xfrm>
          <a:prstGeom prst="rect">
            <a:avLst/>
          </a:prstGeom>
          <a:ln>
            <a:noFill/>
          </a:ln>
        </p:spPr>
      </p:pic>
    </p:spTree>
  </p:cSld>
  <p:transition spd="slow">
    <p:fade/>
  </p:transition>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314" name="Immagine 1" descr=""/>
          <p:cNvPicPr/>
          <p:nvPr/>
        </p:nvPicPr>
        <p:blipFill>
          <a:blip r:embed="rId1"/>
          <a:stretch/>
        </p:blipFill>
        <p:spPr>
          <a:xfrm>
            <a:off x="0" y="0"/>
            <a:ext cx="12191760" cy="6857640"/>
          </a:xfrm>
          <a:prstGeom prst="rect">
            <a:avLst/>
          </a:prstGeom>
          <a:ln>
            <a:noFill/>
          </a:ln>
        </p:spPr>
      </p:pic>
    </p:spTree>
  </p:cSld>
  <p:transition spd="slow">
    <p:fade/>
  </p:transition>
  <p:timing>
    <p:tnLst>
      <p:par>
        <p:cTn id="87" dur="indefinite" restart="never" nodeType="tmRoot">
          <p:childTnLst>
            <p:seq>
              <p:cTn id="88"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bg>
      <p:bgPr>
        <a:solidFill>
          <a:srgbClr val="404040"/>
        </a:solidFill>
      </p:bgPr>
    </p:bg>
    <p:spTree>
      <p:nvGrpSpPr>
        <p:cNvPr id="1" name=""/>
        <p:cNvGrpSpPr/>
        <p:nvPr/>
      </p:nvGrpSpPr>
      <p:grpSpPr>
        <a:xfrm>
          <a:off x="0" y="0"/>
          <a:ext cx="0" cy="0"/>
          <a:chOff x="0" y="0"/>
          <a:chExt cx="0" cy="0"/>
        </a:xfrm>
      </p:grpSpPr>
      <p:sp>
        <p:nvSpPr>
          <p:cNvPr id="315" name="CustomShape 1"/>
          <p:cNvSpPr/>
          <p:nvPr/>
        </p:nvSpPr>
        <p:spPr>
          <a:xfrm>
            <a:off x="0" y="0"/>
            <a:ext cx="12191760" cy="4571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316" name="CustomShape 2"/>
          <p:cNvSpPr/>
          <p:nvPr/>
        </p:nvSpPr>
        <p:spPr>
          <a:xfrm>
            <a:off x="0" y="0"/>
            <a:ext cx="12191760" cy="4571640"/>
          </a:xfrm>
          <a:custGeom>
            <a:avLst/>
            <a:gdLst/>
            <a:ahLst/>
            <a:rect l="0" t="0" r="r" b="b"/>
            <a:pathLst>
              <a:path w="12192001" h="4572002">
                <a:moveTo>
                  <a:pt x="12192000" y="4387986"/>
                </a:moveTo>
                <a:lnTo>
                  <a:pt x="12192000" y="4572001"/>
                </a:lnTo>
                <a:lnTo>
                  <a:pt x="12013927" y="4572001"/>
                </a:lnTo>
                <a:cubicBezTo>
                  <a:pt x="12084901" y="4522707"/>
                  <a:pt x="12145198" y="4460004"/>
                  <a:pt x="12192000" y="4387986"/>
                </a:cubicBezTo>
                <a:lnTo>
                  <a:pt x="12192000" y="4041440"/>
                </a:lnTo>
                <a:lnTo>
                  <a:pt x="12192000" y="4174488"/>
                </a:lnTo>
                <a:cubicBezTo>
                  <a:pt x="12005469" y="4244657"/>
                  <a:pt x="11857227" y="4389538"/>
                  <a:pt x="11786673" y="4572001"/>
                </a:cubicBezTo>
                <a:lnTo>
                  <a:pt x="11649784" y="4572001"/>
                </a:lnTo>
                <a:cubicBezTo>
                  <a:pt x="11730542" y="4320085"/>
                  <a:pt x="11933879" y="4121396"/>
                  <a:pt x="12192000" y="4041440"/>
                </a:cubicBezTo>
                <a:lnTo>
                  <a:pt x="10767111" y="3999419"/>
                </a:ln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lnTo>
                  <a:pt x="10744358" y="3999419"/>
                </a:ln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lnTo>
                  <a:pt x="9074958" y="3999419"/>
                </a:ln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lnTo>
                  <a:pt x="9052207" y="3999419"/>
                </a:ln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lnTo>
                  <a:pt x="7382807" y="3999419"/>
                </a:ln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lnTo>
                  <a:pt x="7360056" y="3999419"/>
                </a:ln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lnTo>
                  <a:pt x="5690656" y="3999419"/>
                </a:ln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lnTo>
                  <a:pt x="5667905" y="3999419"/>
                </a:ln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lnTo>
                  <a:pt x="3998505" y="3999419"/>
                </a:ln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lnTo>
                  <a:pt x="3975754" y="3999419"/>
                </a:ln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lnTo>
                  <a:pt x="2306354" y="3999419"/>
                </a:ln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lnTo>
                  <a:pt x="2283603" y="3999419"/>
                </a:ln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lnTo>
                  <a:pt x="614203" y="3999419"/>
                </a:ln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lnTo>
                  <a:pt x="591452" y="3999419"/>
                </a:ln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lnTo>
                  <a:pt x="11452667" y="3304913"/>
                </a:lnTo>
                <a:cubicBezTo>
                  <a:pt x="11177477" y="3363591"/>
                  <a:pt x="10962633" y="3576701"/>
                  <a:pt x="10909358" y="3845480"/>
                </a:cubicBezTo>
                <a:cubicBezTo>
                  <a:pt x="11184548" y="3786801"/>
                  <a:pt x="11399391" y="3573691"/>
                  <a:pt x="11452667" y="3304913"/>
                </a:cubicBezTo>
                <a:lnTo>
                  <a:pt x="10058800" y="3304913"/>
                </a:lnTo>
                <a:cubicBezTo>
                  <a:pt x="10112076" y="3573691"/>
                  <a:pt x="10326919" y="3786801"/>
                  <a:pt x="10602109" y="3845480"/>
                </a:cubicBezTo>
                <a:cubicBezTo>
                  <a:pt x="10548834" y="3576701"/>
                  <a:pt x="10333990" y="3363591"/>
                  <a:pt x="10058800" y="3304913"/>
                </a:cubicBezTo>
                <a:lnTo>
                  <a:pt x="9760514" y="3304913"/>
                </a:lnTo>
                <a:cubicBezTo>
                  <a:pt x="9485324" y="3363591"/>
                  <a:pt x="9270480" y="3576701"/>
                  <a:pt x="9217205" y="3845480"/>
                </a:cubicBezTo>
                <a:cubicBezTo>
                  <a:pt x="9492395" y="3786801"/>
                  <a:pt x="9707238" y="3573691"/>
                  <a:pt x="9760514" y="3304913"/>
                </a:cubicBezTo>
                <a:lnTo>
                  <a:pt x="8366649" y="3304913"/>
                </a:lnTo>
                <a:cubicBezTo>
                  <a:pt x="8419925" y="3573691"/>
                  <a:pt x="8634768" y="3786801"/>
                  <a:pt x="8909958" y="3845480"/>
                </a:cubicBezTo>
                <a:cubicBezTo>
                  <a:pt x="8856683" y="3576701"/>
                  <a:pt x="8641839" y="3363591"/>
                  <a:pt x="8366649" y="3304913"/>
                </a:cubicBezTo>
                <a:lnTo>
                  <a:pt x="8068363" y="3304913"/>
                </a:lnTo>
                <a:cubicBezTo>
                  <a:pt x="7793173" y="3363591"/>
                  <a:pt x="7578329" y="3576701"/>
                  <a:pt x="7525054" y="3845480"/>
                </a:cubicBezTo>
                <a:cubicBezTo>
                  <a:pt x="7800244" y="3786801"/>
                  <a:pt x="8015087" y="3573691"/>
                  <a:pt x="8068363" y="3304913"/>
                </a:cubicBezTo>
                <a:lnTo>
                  <a:pt x="6674498" y="3304913"/>
                </a:lnTo>
                <a:cubicBezTo>
                  <a:pt x="6727774" y="3573691"/>
                  <a:pt x="6942617" y="3786801"/>
                  <a:pt x="7217807" y="3845480"/>
                </a:cubicBezTo>
                <a:cubicBezTo>
                  <a:pt x="7164532" y="3576701"/>
                  <a:pt x="6949688" y="3363591"/>
                  <a:pt x="6674498" y="3304913"/>
                </a:cubicBezTo>
                <a:lnTo>
                  <a:pt x="6376212" y="3304913"/>
                </a:lnTo>
                <a:cubicBezTo>
                  <a:pt x="6101022" y="3363591"/>
                  <a:pt x="5886178" y="3576701"/>
                  <a:pt x="5832903" y="3845480"/>
                </a:cubicBezTo>
                <a:cubicBezTo>
                  <a:pt x="6108093" y="3786801"/>
                  <a:pt x="6322936" y="3573691"/>
                  <a:pt x="6376212" y="3304913"/>
                </a:cubicBezTo>
                <a:lnTo>
                  <a:pt x="4982347" y="3304913"/>
                </a:lnTo>
                <a:cubicBezTo>
                  <a:pt x="5035623" y="3573691"/>
                  <a:pt x="5250466" y="3786801"/>
                  <a:pt x="5525656" y="3845480"/>
                </a:cubicBezTo>
                <a:cubicBezTo>
                  <a:pt x="5472381" y="3576701"/>
                  <a:pt x="5257537" y="3363591"/>
                  <a:pt x="4982347" y="3304913"/>
                </a:cubicBezTo>
                <a:lnTo>
                  <a:pt x="4684061" y="3304913"/>
                </a:lnTo>
                <a:cubicBezTo>
                  <a:pt x="4408871" y="3363591"/>
                  <a:pt x="4194027" y="3576701"/>
                  <a:pt x="4140752" y="3845480"/>
                </a:cubicBezTo>
                <a:cubicBezTo>
                  <a:pt x="4415942" y="3786801"/>
                  <a:pt x="4630785" y="3573691"/>
                  <a:pt x="4684061" y="3304913"/>
                </a:cubicBezTo>
                <a:lnTo>
                  <a:pt x="3290196" y="3304913"/>
                </a:lnTo>
                <a:cubicBezTo>
                  <a:pt x="3343472" y="3573691"/>
                  <a:pt x="3558315" y="3786801"/>
                  <a:pt x="3833505" y="3845480"/>
                </a:cubicBezTo>
                <a:cubicBezTo>
                  <a:pt x="3780230" y="3576701"/>
                  <a:pt x="3565386" y="3363591"/>
                  <a:pt x="3290196" y="3304913"/>
                </a:cubicBezTo>
                <a:lnTo>
                  <a:pt x="2991910" y="3304913"/>
                </a:lnTo>
                <a:cubicBezTo>
                  <a:pt x="2716720" y="3363591"/>
                  <a:pt x="2501876" y="3576701"/>
                  <a:pt x="2448601" y="3845480"/>
                </a:cubicBezTo>
                <a:cubicBezTo>
                  <a:pt x="2723791" y="3786801"/>
                  <a:pt x="2938634" y="3573691"/>
                  <a:pt x="2991910" y="3304913"/>
                </a:cubicBezTo>
                <a:lnTo>
                  <a:pt x="1598045" y="3304913"/>
                </a:lnTo>
                <a:cubicBezTo>
                  <a:pt x="1651321" y="3573691"/>
                  <a:pt x="1866164" y="3786801"/>
                  <a:pt x="2141354" y="3845480"/>
                </a:cubicBezTo>
                <a:cubicBezTo>
                  <a:pt x="2088079" y="3576701"/>
                  <a:pt x="1873235" y="3363591"/>
                  <a:pt x="1598045" y="3304913"/>
                </a:cubicBezTo>
                <a:lnTo>
                  <a:pt x="1299759" y="3304913"/>
                </a:lnTo>
                <a:cubicBezTo>
                  <a:pt x="1024569" y="3363591"/>
                  <a:pt x="809725" y="3576701"/>
                  <a:pt x="756450" y="3845480"/>
                </a:cubicBezTo>
                <a:cubicBezTo>
                  <a:pt x="1031640" y="3786801"/>
                  <a:pt x="1246483" y="3573691"/>
                  <a:pt x="1299759" y="3304913"/>
                </a:cubicBezTo>
                <a:lnTo>
                  <a:pt x="0" y="3200906"/>
                </a:ln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lnTo>
                  <a:pt x="11608704" y="3161219"/>
                </a:ln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lnTo>
                  <a:pt x="11594916" y="3161219"/>
                </a:ln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lnTo>
                  <a:pt x="9916551" y="3161219"/>
                </a:ln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lnTo>
                  <a:pt x="9902763" y="3161219"/>
                </a:ln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lnTo>
                  <a:pt x="8224400" y="3161219"/>
                </a:ln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lnTo>
                  <a:pt x="8210612" y="3161219"/>
                </a:ln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lnTo>
                  <a:pt x="6532249" y="3161219"/>
                </a:ln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lnTo>
                  <a:pt x="6518461" y="3161219"/>
                </a:ln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lnTo>
                  <a:pt x="4840098" y="3161219"/>
                </a:ln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lnTo>
                  <a:pt x="4826310" y="3161219"/>
                </a:ln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lnTo>
                  <a:pt x="3147947" y="3161219"/>
                </a:ln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lnTo>
                  <a:pt x="3134159" y="3161219"/>
                </a:ln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lnTo>
                  <a:pt x="1455796" y="3161219"/>
                </a:ln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lnTo>
                  <a:pt x="1442008" y="3161219"/>
                </a:ln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lnTo>
                  <a:pt x="10909360" y="2447425"/>
                </a:lnTo>
                <a:cubicBezTo>
                  <a:pt x="10962636" y="2718331"/>
                  <a:pt x="11177479" y="2933128"/>
                  <a:pt x="11452669" y="2992271"/>
                </a:cubicBezTo>
                <a:cubicBezTo>
                  <a:pt x="11399394" y="2721365"/>
                  <a:pt x="11184550" y="2506568"/>
                  <a:pt x="10909360" y="2447425"/>
                </a:cubicBezTo>
                <a:lnTo>
                  <a:pt x="10602109" y="2447425"/>
                </a:lnTo>
                <a:cubicBezTo>
                  <a:pt x="10326919" y="2506568"/>
                  <a:pt x="10112075" y="2721365"/>
                  <a:pt x="10058800" y="2992271"/>
                </a:cubicBezTo>
                <a:cubicBezTo>
                  <a:pt x="10333990" y="2933128"/>
                  <a:pt x="10548833" y="2718331"/>
                  <a:pt x="10602109" y="2447425"/>
                </a:cubicBezTo>
                <a:lnTo>
                  <a:pt x="9217207" y="2447425"/>
                </a:lnTo>
                <a:cubicBezTo>
                  <a:pt x="9270483" y="2718331"/>
                  <a:pt x="9485326" y="2933128"/>
                  <a:pt x="9760516" y="2992271"/>
                </a:cubicBezTo>
                <a:cubicBezTo>
                  <a:pt x="9707241" y="2721365"/>
                  <a:pt x="9492397" y="2506568"/>
                  <a:pt x="9217207" y="2447425"/>
                </a:cubicBezTo>
                <a:lnTo>
                  <a:pt x="8909958" y="2447425"/>
                </a:lnTo>
                <a:cubicBezTo>
                  <a:pt x="8634768" y="2506568"/>
                  <a:pt x="8419924" y="2721365"/>
                  <a:pt x="8366649" y="2992271"/>
                </a:cubicBezTo>
                <a:cubicBezTo>
                  <a:pt x="8641839" y="2933128"/>
                  <a:pt x="8856682" y="2718331"/>
                  <a:pt x="8909958" y="2447425"/>
                </a:cubicBezTo>
                <a:lnTo>
                  <a:pt x="7525056" y="2447425"/>
                </a:lnTo>
                <a:cubicBezTo>
                  <a:pt x="7578332" y="2718331"/>
                  <a:pt x="7793175" y="2933128"/>
                  <a:pt x="8068365" y="2992271"/>
                </a:cubicBezTo>
                <a:cubicBezTo>
                  <a:pt x="8015090" y="2721365"/>
                  <a:pt x="7800246" y="2506568"/>
                  <a:pt x="7525056" y="2447425"/>
                </a:cubicBezTo>
                <a:lnTo>
                  <a:pt x="7217807" y="2447425"/>
                </a:lnTo>
                <a:cubicBezTo>
                  <a:pt x="6942617" y="2506568"/>
                  <a:pt x="6727773" y="2721365"/>
                  <a:pt x="6674498" y="2992271"/>
                </a:cubicBezTo>
                <a:cubicBezTo>
                  <a:pt x="6949688" y="2933128"/>
                  <a:pt x="7164531" y="2718331"/>
                  <a:pt x="7217807" y="2447425"/>
                </a:cubicBezTo>
                <a:lnTo>
                  <a:pt x="5832905" y="2447425"/>
                </a:lnTo>
                <a:cubicBezTo>
                  <a:pt x="5886181" y="2718331"/>
                  <a:pt x="6101024" y="2933128"/>
                  <a:pt x="6376214" y="2992271"/>
                </a:cubicBezTo>
                <a:cubicBezTo>
                  <a:pt x="6322939" y="2721365"/>
                  <a:pt x="6108095" y="2506568"/>
                  <a:pt x="5832905" y="2447425"/>
                </a:cubicBezTo>
                <a:lnTo>
                  <a:pt x="5525656" y="2447425"/>
                </a:lnTo>
                <a:cubicBezTo>
                  <a:pt x="5250466" y="2506568"/>
                  <a:pt x="5035622" y="2721365"/>
                  <a:pt x="4982347" y="2992271"/>
                </a:cubicBezTo>
                <a:cubicBezTo>
                  <a:pt x="5257537" y="2933128"/>
                  <a:pt x="5472380" y="2718331"/>
                  <a:pt x="5525656" y="2447425"/>
                </a:cubicBezTo>
                <a:lnTo>
                  <a:pt x="4140754" y="2447425"/>
                </a:lnTo>
                <a:cubicBezTo>
                  <a:pt x="4194030" y="2718331"/>
                  <a:pt x="4408873" y="2933128"/>
                  <a:pt x="4684063" y="2992271"/>
                </a:cubicBezTo>
                <a:cubicBezTo>
                  <a:pt x="4630788" y="2721365"/>
                  <a:pt x="4415944" y="2506568"/>
                  <a:pt x="4140754" y="2447425"/>
                </a:cubicBezTo>
                <a:lnTo>
                  <a:pt x="3833505" y="2447425"/>
                </a:lnTo>
                <a:cubicBezTo>
                  <a:pt x="3558315" y="2506568"/>
                  <a:pt x="3343471" y="2721365"/>
                  <a:pt x="3290196" y="2992271"/>
                </a:cubicBezTo>
                <a:cubicBezTo>
                  <a:pt x="3565386" y="2933128"/>
                  <a:pt x="3780229" y="2718331"/>
                  <a:pt x="3833505" y="2447425"/>
                </a:cubicBezTo>
                <a:lnTo>
                  <a:pt x="2448603" y="2447425"/>
                </a:lnTo>
                <a:cubicBezTo>
                  <a:pt x="2501879" y="2718331"/>
                  <a:pt x="2716722" y="2933128"/>
                  <a:pt x="2991912" y="2992271"/>
                </a:cubicBezTo>
                <a:cubicBezTo>
                  <a:pt x="2938637" y="2721365"/>
                  <a:pt x="2723793" y="2506568"/>
                  <a:pt x="2448603" y="2447425"/>
                </a:cubicBezTo>
                <a:lnTo>
                  <a:pt x="2141354" y="2447425"/>
                </a:lnTo>
                <a:cubicBezTo>
                  <a:pt x="1866164" y="2506568"/>
                  <a:pt x="1651320" y="2721365"/>
                  <a:pt x="1598045" y="2992271"/>
                </a:cubicBezTo>
                <a:cubicBezTo>
                  <a:pt x="1873235" y="2933128"/>
                  <a:pt x="2088078" y="2718331"/>
                  <a:pt x="2141354" y="2447425"/>
                </a:cubicBezTo>
                <a:lnTo>
                  <a:pt x="756452" y="2447425"/>
                </a:lnTo>
                <a:cubicBezTo>
                  <a:pt x="809728" y="2718331"/>
                  <a:pt x="1024571" y="2933128"/>
                  <a:pt x="1299761" y="2992271"/>
                </a:cubicBezTo>
                <a:cubicBezTo>
                  <a:pt x="1246486" y="2721365"/>
                  <a:pt x="1031642" y="2506568"/>
                  <a:pt x="756452" y="2447425"/>
                </a:cubicBezTo>
                <a:lnTo>
                  <a:pt x="12192000" y="2344615"/>
                </a:ln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lnTo>
                  <a:pt x="10767111" y="2302594"/>
                </a:ln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lnTo>
                  <a:pt x="10744358" y="2302594"/>
                </a:ln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lnTo>
                  <a:pt x="9074958" y="2302594"/>
                </a:ln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lnTo>
                  <a:pt x="9052207" y="2302594"/>
                </a:ln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lnTo>
                  <a:pt x="7382807" y="2302594"/>
                </a:ln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lnTo>
                  <a:pt x="7360056" y="2302594"/>
                </a:ln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lnTo>
                  <a:pt x="5690656" y="2302594"/>
                </a:ln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lnTo>
                  <a:pt x="5667905" y="2302594"/>
                </a:ln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lnTo>
                  <a:pt x="3998505" y="2302594"/>
                </a:ln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lnTo>
                  <a:pt x="3975754" y="2302594"/>
                </a:ln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lnTo>
                  <a:pt x="2306354" y="2302594"/>
                </a:ln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lnTo>
                  <a:pt x="2283603" y="2302594"/>
                </a:ln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lnTo>
                  <a:pt x="614203" y="2302594"/>
                </a:ln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lnTo>
                  <a:pt x="591452" y="2302594"/>
                </a:ln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lnTo>
                  <a:pt x="11452667" y="1608087"/>
                </a:lnTo>
                <a:cubicBezTo>
                  <a:pt x="11177477" y="1666766"/>
                  <a:pt x="10962633" y="1879876"/>
                  <a:pt x="10909358" y="2148655"/>
                </a:cubicBezTo>
                <a:cubicBezTo>
                  <a:pt x="11184548" y="2089976"/>
                  <a:pt x="11399391" y="1876866"/>
                  <a:pt x="11452667" y="1608087"/>
                </a:cubicBezTo>
                <a:lnTo>
                  <a:pt x="10058800" y="1608087"/>
                </a:lnTo>
                <a:cubicBezTo>
                  <a:pt x="10112076" y="1876866"/>
                  <a:pt x="10326919" y="2089976"/>
                  <a:pt x="10602109" y="2148655"/>
                </a:cubicBezTo>
                <a:cubicBezTo>
                  <a:pt x="10548834" y="1879876"/>
                  <a:pt x="10333990" y="1666766"/>
                  <a:pt x="10058800" y="1608087"/>
                </a:cubicBezTo>
                <a:lnTo>
                  <a:pt x="9760514" y="1608087"/>
                </a:lnTo>
                <a:cubicBezTo>
                  <a:pt x="9485324" y="1666766"/>
                  <a:pt x="9270480" y="1879876"/>
                  <a:pt x="9217205" y="2148655"/>
                </a:cubicBezTo>
                <a:cubicBezTo>
                  <a:pt x="9492395" y="2089976"/>
                  <a:pt x="9707238" y="1876866"/>
                  <a:pt x="9760514" y="1608087"/>
                </a:cubicBezTo>
                <a:lnTo>
                  <a:pt x="8366649" y="1608087"/>
                </a:lnTo>
                <a:cubicBezTo>
                  <a:pt x="8419925" y="1876866"/>
                  <a:pt x="8634768" y="2089976"/>
                  <a:pt x="8909958" y="2148655"/>
                </a:cubicBezTo>
                <a:cubicBezTo>
                  <a:pt x="8856683" y="1879876"/>
                  <a:pt x="8641839" y="1666766"/>
                  <a:pt x="8366649" y="1608087"/>
                </a:cubicBezTo>
                <a:lnTo>
                  <a:pt x="8068363" y="1608087"/>
                </a:lnTo>
                <a:cubicBezTo>
                  <a:pt x="7793173" y="1666766"/>
                  <a:pt x="7578329" y="1879876"/>
                  <a:pt x="7525054" y="2148655"/>
                </a:cubicBezTo>
                <a:cubicBezTo>
                  <a:pt x="7800244" y="2089976"/>
                  <a:pt x="8015087" y="1876866"/>
                  <a:pt x="8068363" y="1608087"/>
                </a:cubicBezTo>
                <a:lnTo>
                  <a:pt x="6674498" y="1608087"/>
                </a:lnTo>
                <a:cubicBezTo>
                  <a:pt x="6727774" y="1876866"/>
                  <a:pt x="6942617" y="2089976"/>
                  <a:pt x="7217807" y="2148655"/>
                </a:cubicBezTo>
                <a:cubicBezTo>
                  <a:pt x="7164532" y="1879876"/>
                  <a:pt x="6949688" y="1666766"/>
                  <a:pt x="6674498" y="1608087"/>
                </a:cubicBezTo>
                <a:lnTo>
                  <a:pt x="6376212" y="1608087"/>
                </a:lnTo>
                <a:cubicBezTo>
                  <a:pt x="6101022" y="1666766"/>
                  <a:pt x="5886178" y="1879876"/>
                  <a:pt x="5832903" y="2148655"/>
                </a:cubicBezTo>
                <a:cubicBezTo>
                  <a:pt x="6108093" y="2089976"/>
                  <a:pt x="6322936" y="1876866"/>
                  <a:pt x="6376212" y="1608087"/>
                </a:cubicBezTo>
                <a:lnTo>
                  <a:pt x="4982347" y="1608087"/>
                </a:lnTo>
                <a:cubicBezTo>
                  <a:pt x="5035623" y="1876866"/>
                  <a:pt x="5250466" y="2089976"/>
                  <a:pt x="5525656" y="2148655"/>
                </a:cubicBezTo>
                <a:cubicBezTo>
                  <a:pt x="5472381" y="1879876"/>
                  <a:pt x="5257537" y="1666766"/>
                  <a:pt x="4982347" y="1608087"/>
                </a:cubicBezTo>
                <a:lnTo>
                  <a:pt x="4684061" y="1608087"/>
                </a:lnTo>
                <a:cubicBezTo>
                  <a:pt x="4408871" y="1666766"/>
                  <a:pt x="4194027" y="1879876"/>
                  <a:pt x="4140752" y="2148655"/>
                </a:cubicBezTo>
                <a:cubicBezTo>
                  <a:pt x="4415942" y="2089976"/>
                  <a:pt x="4630785" y="1876866"/>
                  <a:pt x="4684061" y="1608087"/>
                </a:cubicBezTo>
                <a:lnTo>
                  <a:pt x="3290196" y="1608087"/>
                </a:lnTo>
                <a:cubicBezTo>
                  <a:pt x="3343472" y="1876866"/>
                  <a:pt x="3558315" y="2089976"/>
                  <a:pt x="3833505" y="2148655"/>
                </a:cubicBezTo>
                <a:cubicBezTo>
                  <a:pt x="3780230" y="1879876"/>
                  <a:pt x="3565386" y="1666766"/>
                  <a:pt x="3290196" y="1608087"/>
                </a:cubicBezTo>
                <a:lnTo>
                  <a:pt x="2991910" y="1608087"/>
                </a:lnTo>
                <a:cubicBezTo>
                  <a:pt x="2716720" y="1666766"/>
                  <a:pt x="2501876" y="1879876"/>
                  <a:pt x="2448601" y="2148655"/>
                </a:cubicBezTo>
                <a:cubicBezTo>
                  <a:pt x="2723791" y="2089976"/>
                  <a:pt x="2938634" y="1876866"/>
                  <a:pt x="2991910" y="1608087"/>
                </a:cubicBezTo>
                <a:lnTo>
                  <a:pt x="1598045" y="1608087"/>
                </a:lnTo>
                <a:cubicBezTo>
                  <a:pt x="1651321" y="1876866"/>
                  <a:pt x="1866164" y="2089976"/>
                  <a:pt x="2141354" y="2148655"/>
                </a:cubicBezTo>
                <a:cubicBezTo>
                  <a:pt x="2088079" y="1879876"/>
                  <a:pt x="1873235" y="1666766"/>
                  <a:pt x="1598045" y="1608087"/>
                </a:cubicBezTo>
                <a:lnTo>
                  <a:pt x="1299759" y="1608087"/>
                </a:lnTo>
                <a:cubicBezTo>
                  <a:pt x="1024569" y="1666766"/>
                  <a:pt x="809725" y="1879876"/>
                  <a:pt x="756450" y="2148655"/>
                </a:cubicBezTo>
                <a:cubicBezTo>
                  <a:pt x="1031640" y="2089976"/>
                  <a:pt x="1246483" y="1876866"/>
                  <a:pt x="1299759" y="1608087"/>
                </a:cubicBezTo>
                <a:lnTo>
                  <a:pt x="0" y="1504081"/>
                </a:ln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lnTo>
                  <a:pt x="11608704" y="1464394"/>
                </a:ln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lnTo>
                  <a:pt x="11594916" y="1464394"/>
                </a:ln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lnTo>
                  <a:pt x="9916551" y="1464394"/>
                </a:ln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lnTo>
                  <a:pt x="9902763" y="1464394"/>
                </a:ln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lnTo>
                  <a:pt x="8224400" y="1464394"/>
                </a:ln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lnTo>
                  <a:pt x="8210612" y="1464394"/>
                </a:ln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lnTo>
                  <a:pt x="6532249" y="1464394"/>
                </a:ln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lnTo>
                  <a:pt x="6518461" y="1464394"/>
                </a:ln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lnTo>
                  <a:pt x="4840098" y="1464394"/>
                </a:ln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lnTo>
                  <a:pt x="4826310" y="1464394"/>
                </a:ln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lnTo>
                  <a:pt x="3147947" y="1464394"/>
                </a:ln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lnTo>
                  <a:pt x="3134159" y="1464394"/>
                </a:ln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lnTo>
                  <a:pt x="1455796" y="1464394"/>
                </a:ln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lnTo>
                  <a:pt x="1442008" y="1464394"/>
                </a:ln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lnTo>
                  <a:pt x="10909360" y="750600"/>
                </a:lnTo>
                <a:cubicBezTo>
                  <a:pt x="10962636" y="1021506"/>
                  <a:pt x="11177479" y="1236303"/>
                  <a:pt x="11452669" y="1295446"/>
                </a:cubicBezTo>
                <a:cubicBezTo>
                  <a:pt x="11399394" y="1024540"/>
                  <a:pt x="11184550" y="809743"/>
                  <a:pt x="10909360" y="750600"/>
                </a:cubicBezTo>
                <a:lnTo>
                  <a:pt x="10602109" y="750600"/>
                </a:lnTo>
                <a:cubicBezTo>
                  <a:pt x="10326919" y="809743"/>
                  <a:pt x="10112075" y="1024540"/>
                  <a:pt x="10058800" y="1295446"/>
                </a:cubicBezTo>
                <a:cubicBezTo>
                  <a:pt x="10333990" y="1236303"/>
                  <a:pt x="10548833" y="1021506"/>
                  <a:pt x="10602109" y="750600"/>
                </a:cubicBezTo>
                <a:lnTo>
                  <a:pt x="9217207" y="750600"/>
                </a:lnTo>
                <a:cubicBezTo>
                  <a:pt x="9270483" y="1021506"/>
                  <a:pt x="9485326" y="1236303"/>
                  <a:pt x="9760516" y="1295446"/>
                </a:cubicBezTo>
                <a:cubicBezTo>
                  <a:pt x="9707241" y="1024540"/>
                  <a:pt x="9492397" y="809743"/>
                  <a:pt x="9217207" y="750600"/>
                </a:cubicBezTo>
                <a:lnTo>
                  <a:pt x="8909958" y="750600"/>
                </a:lnTo>
                <a:cubicBezTo>
                  <a:pt x="8634768" y="809743"/>
                  <a:pt x="8419924" y="1024540"/>
                  <a:pt x="8366649" y="1295446"/>
                </a:cubicBezTo>
                <a:cubicBezTo>
                  <a:pt x="8641839" y="1236303"/>
                  <a:pt x="8856682" y="1021506"/>
                  <a:pt x="8909958" y="750600"/>
                </a:cubicBezTo>
                <a:lnTo>
                  <a:pt x="7525056" y="750600"/>
                </a:lnTo>
                <a:cubicBezTo>
                  <a:pt x="7578332" y="1021506"/>
                  <a:pt x="7793175" y="1236303"/>
                  <a:pt x="8068365" y="1295446"/>
                </a:cubicBezTo>
                <a:cubicBezTo>
                  <a:pt x="8015090" y="1024540"/>
                  <a:pt x="7800246" y="809743"/>
                  <a:pt x="7525056" y="750600"/>
                </a:cubicBezTo>
                <a:lnTo>
                  <a:pt x="7217807" y="750600"/>
                </a:lnTo>
                <a:cubicBezTo>
                  <a:pt x="6942617" y="809743"/>
                  <a:pt x="6727773" y="1024540"/>
                  <a:pt x="6674498" y="1295446"/>
                </a:cubicBezTo>
                <a:cubicBezTo>
                  <a:pt x="6949688" y="1236303"/>
                  <a:pt x="7164531" y="1021506"/>
                  <a:pt x="7217807" y="750600"/>
                </a:cubicBezTo>
                <a:lnTo>
                  <a:pt x="5832905" y="750600"/>
                </a:lnTo>
                <a:cubicBezTo>
                  <a:pt x="5886181" y="1021506"/>
                  <a:pt x="6101024" y="1236303"/>
                  <a:pt x="6376214" y="1295446"/>
                </a:cubicBezTo>
                <a:cubicBezTo>
                  <a:pt x="6322939" y="1024540"/>
                  <a:pt x="6108095" y="809743"/>
                  <a:pt x="5832905" y="750600"/>
                </a:cubicBezTo>
                <a:lnTo>
                  <a:pt x="5525656" y="750600"/>
                </a:lnTo>
                <a:cubicBezTo>
                  <a:pt x="5250466" y="809743"/>
                  <a:pt x="5035622" y="1024540"/>
                  <a:pt x="4982347" y="1295446"/>
                </a:cubicBezTo>
                <a:cubicBezTo>
                  <a:pt x="5257537" y="1236303"/>
                  <a:pt x="5472380" y="1021506"/>
                  <a:pt x="5525656" y="750600"/>
                </a:cubicBezTo>
                <a:lnTo>
                  <a:pt x="4140754" y="750600"/>
                </a:lnTo>
                <a:cubicBezTo>
                  <a:pt x="4194030" y="1021506"/>
                  <a:pt x="4408873" y="1236303"/>
                  <a:pt x="4684063" y="1295446"/>
                </a:cubicBezTo>
                <a:cubicBezTo>
                  <a:pt x="4630788" y="1024540"/>
                  <a:pt x="4415944" y="809743"/>
                  <a:pt x="4140754" y="750600"/>
                </a:cubicBezTo>
                <a:lnTo>
                  <a:pt x="3833505" y="750600"/>
                </a:lnTo>
                <a:cubicBezTo>
                  <a:pt x="3558315" y="809743"/>
                  <a:pt x="3343471" y="1024540"/>
                  <a:pt x="3290196" y="1295446"/>
                </a:cubicBezTo>
                <a:cubicBezTo>
                  <a:pt x="3565386" y="1236303"/>
                  <a:pt x="3780229" y="1021506"/>
                  <a:pt x="3833505" y="750600"/>
                </a:cubicBezTo>
                <a:lnTo>
                  <a:pt x="2448603" y="750600"/>
                </a:lnTo>
                <a:cubicBezTo>
                  <a:pt x="2501879" y="1021506"/>
                  <a:pt x="2716722" y="1236303"/>
                  <a:pt x="2991912" y="1295446"/>
                </a:cubicBezTo>
                <a:cubicBezTo>
                  <a:pt x="2938637" y="1024540"/>
                  <a:pt x="2723793" y="809743"/>
                  <a:pt x="2448603" y="750600"/>
                </a:cubicBezTo>
                <a:lnTo>
                  <a:pt x="2141354" y="750600"/>
                </a:lnTo>
                <a:cubicBezTo>
                  <a:pt x="1866164" y="809743"/>
                  <a:pt x="1651320" y="1024540"/>
                  <a:pt x="1598045" y="1295446"/>
                </a:cubicBezTo>
                <a:cubicBezTo>
                  <a:pt x="1873235" y="1236303"/>
                  <a:pt x="2088078" y="1021506"/>
                  <a:pt x="2141354" y="750600"/>
                </a:cubicBezTo>
                <a:lnTo>
                  <a:pt x="756452" y="750600"/>
                </a:lnTo>
                <a:cubicBezTo>
                  <a:pt x="809728" y="1021506"/>
                  <a:pt x="1024571" y="1236303"/>
                  <a:pt x="1299761" y="1295446"/>
                </a:cubicBezTo>
                <a:cubicBezTo>
                  <a:pt x="1246486" y="1024540"/>
                  <a:pt x="1031642" y="809743"/>
                  <a:pt x="756452" y="750600"/>
                </a:cubicBezTo>
                <a:lnTo>
                  <a:pt x="12192000" y="647790"/>
                </a:ln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lnTo>
                  <a:pt x="10767111" y="605769"/>
                </a:ln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lnTo>
                  <a:pt x="10744358" y="605769"/>
                </a:ln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lnTo>
                  <a:pt x="9074958" y="605769"/>
                </a:ln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lnTo>
                  <a:pt x="9052207" y="605769"/>
                </a:ln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lnTo>
                  <a:pt x="7382807" y="605769"/>
                </a:ln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lnTo>
                  <a:pt x="5690656" y="605769"/>
                </a:ln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lnTo>
                  <a:pt x="5667905" y="605769"/>
                </a:ln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lnTo>
                  <a:pt x="3998505" y="605769"/>
                </a:ln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lnTo>
                  <a:pt x="3975754" y="605769"/>
                </a:ln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lnTo>
                  <a:pt x="2306354" y="605769"/>
                </a:ln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lnTo>
                  <a:pt x="2283603" y="605769"/>
                </a:ln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lnTo>
                  <a:pt x="614203" y="605769"/>
                </a:ln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lnTo>
                  <a:pt x="7360056" y="605769"/>
                </a:ln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lnTo>
                  <a:pt x="591452" y="605769"/>
                </a:ln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lnTo>
                  <a:pt x="11969013" y="0"/>
                </a:lnTo>
                <a:lnTo>
                  <a:pt x="12180097" y="0"/>
                </a:lnTo>
                <a:cubicBezTo>
                  <a:pt x="12184579" y="2797"/>
                  <a:pt x="12188307" y="6390"/>
                  <a:pt x="12192000" y="10016"/>
                </a:cubicBezTo>
                <a:lnTo>
                  <a:pt x="12192000" y="210008"/>
                </a:lnTo>
                <a:cubicBezTo>
                  <a:pt x="12135666" y="124006"/>
                  <a:pt x="12059786" y="51396"/>
                  <a:pt x="11969013" y="0"/>
                </a:cubicBezTo>
                <a:lnTo>
                  <a:pt x="11640695" y="0"/>
                </a:lnTo>
                <a:lnTo>
                  <a:pt x="11775234" y="0"/>
                </a:lnTo>
                <a:cubicBezTo>
                  <a:pt x="11842228" y="193636"/>
                  <a:pt x="11995970" y="348667"/>
                  <a:pt x="12192000" y="421829"/>
                </a:cubicBezTo>
                <a:lnTo>
                  <a:pt x="12192000" y="553832"/>
                </a:lnTo>
                <a:cubicBezTo>
                  <a:pt x="11924422" y="471599"/>
                  <a:pt x="11715712" y="262771"/>
                  <a:pt x="11640695" y="0"/>
                </a:cubicBezTo>
                <a:lnTo>
                  <a:pt x="11023379" y="0"/>
                </a:ln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lnTo>
                  <a:pt x="9949555" y="0"/>
                </a:ln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lnTo>
                  <a:pt x="9331225" y="0"/>
                </a:ln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lnTo>
                  <a:pt x="8257405" y="0"/>
                </a:ln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lnTo>
                  <a:pt x="7639075" y="0"/>
                </a:ln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lnTo>
                  <a:pt x="6565254" y="0"/>
                </a:ln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lnTo>
                  <a:pt x="5946924" y="0"/>
                </a:ln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lnTo>
                  <a:pt x="4873102" y="0"/>
                </a:ln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lnTo>
                  <a:pt x="4254773" y="0"/>
                </a:ln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lnTo>
                  <a:pt x="3180951" y="0"/>
                </a:ln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lnTo>
                  <a:pt x="2562622" y="0"/>
                </a:ln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lnTo>
                  <a:pt x="1488800" y="0"/>
                </a:ln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lnTo>
                  <a:pt x="870471" y="0"/>
                </a:ln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lnTo>
                  <a:pt x="126374" y="0"/>
                </a:ln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17" name="Line 3"/>
          <p:cNvSpPr/>
          <p:nvPr/>
        </p:nvSpPr>
        <p:spPr>
          <a:xfrm flipV="1">
            <a:off x="8386560" y="5263920"/>
            <a:ext cx="0" cy="914400"/>
          </a:xfrm>
          <a:prstGeom prst="line">
            <a:avLst/>
          </a:prstGeom>
          <a:ln w="19080">
            <a:solidFill>
              <a:schemeClr val="accent1">
                <a:lumMod val="75000"/>
              </a:schemeClr>
            </a:solidFill>
            <a:round/>
          </a:ln>
        </p:spPr>
      </p:sp>
      <p:sp>
        <p:nvSpPr>
          <p:cNvPr id="318" name="CustomShape 4"/>
          <p:cNvSpPr/>
          <p:nvPr/>
        </p:nvSpPr>
        <p:spPr>
          <a:xfrm flipH="1">
            <a:off x="-720" y="0"/>
            <a:ext cx="12188520" cy="6858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319" name="CustomShape 5"/>
          <p:cNvSpPr/>
          <p:nvPr/>
        </p:nvSpPr>
        <p:spPr>
          <a:xfrm rot="5400000">
            <a:off x="10800" y="1276200"/>
            <a:ext cx="5569920" cy="4303800"/>
          </a:xfrm>
          <a:custGeom>
            <a:avLst/>
            <a:gdLst/>
            <a:ahLst/>
            <a:rect l="0" t="0" r="r" b="b"/>
            <a:pathLst>
              <a:path w="5593164" h="4305009">
                <a:moveTo>
                  <a:pt x="4985599" y="636203"/>
                </a:moveTo>
                <a:cubicBezTo>
                  <a:pt x="5038875" y="907109"/>
                  <a:pt x="5253718" y="1121906"/>
                  <a:pt x="5528908" y="1181049"/>
                </a:cubicBezTo>
                <a:cubicBezTo>
                  <a:pt x="5475633" y="910143"/>
                  <a:pt x="5260789" y="695346"/>
                  <a:pt x="4985599" y="636203"/>
                </a:cubicBezTo>
                <a:lnTo>
                  <a:pt x="4985599" y="2333028"/>
                </a:lnTo>
                <a:cubicBezTo>
                  <a:pt x="5038875" y="2603934"/>
                  <a:pt x="5253718" y="2818731"/>
                  <a:pt x="5528908" y="2877874"/>
                </a:cubicBezTo>
                <a:cubicBezTo>
                  <a:pt x="5475633" y="2606968"/>
                  <a:pt x="5260789" y="2392171"/>
                  <a:pt x="4985599" y="2333028"/>
                </a:cubicBezTo>
                <a:lnTo>
                  <a:pt x="4985597" y="2034258"/>
                </a:lnTo>
                <a:cubicBezTo>
                  <a:pt x="5260787" y="1975579"/>
                  <a:pt x="5475630" y="1762469"/>
                  <a:pt x="5528906" y="1493690"/>
                </a:cubicBezTo>
                <a:cubicBezTo>
                  <a:pt x="5253716" y="1552369"/>
                  <a:pt x="5038872" y="1765479"/>
                  <a:pt x="4985597" y="2034258"/>
                </a:cubicBezTo>
                <a:lnTo>
                  <a:pt x="4985597" y="3731083"/>
                </a:lnTo>
                <a:cubicBezTo>
                  <a:pt x="5260787" y="3672404"/>
                  <a:pt x="5475630" y="3459294"/>
                  <a:pt x="5528906" y="3190516"/>
                </a:cubicBezTo>
                <a:cubicBezTo>
                  <a:pt x="5253716" y="3249194"/>
                  <a:pt x="5038872" y="3462304"/>
                  <a:pt x="4985597" y="3731083"/>
                </a:cubicBezTo>
                <a:lnTo>
                  <a:pt x="4842232" y="503273"/>
                </a:ln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lnTo>
                  <a:pt x="4842232" y="2200098"/>
                </a:ln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lnTo>
                  <a:pt x="4842232" y="3896923"/>
                </a:ln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lnTo>
                  <a:pt x="4842230" y="469318"/>
                </a:ln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lnTo>
                  <a:pt x="4842230" y="2166144"/>
                </a:ln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lnTo>
                  <a:pt x="4842230" y="3862969"/>
                </a:ln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lnTo>
                  <a:pt x="4135041" y="1181049"/>
                </a:lnTo>
                <a:cubicBezTo>
                  <a:pt x="4410231" y="1121906"/>
                  <a:pt x="4625074" y="907109"/>
                  <a:pt x="4678350" y="636203"/>
                </a:cubicBezTo>
                <a:cubicBezTo>
                  <a:pt x="4403160" y="695346"/>
                  <a:pt x="4188316" y="910143"/>
                  <a:pt x="4135041" y="1181049"/>
                </a:cubicBezTo>
                <a:lnTo>
                  <a:pt x="4135041" y="1493690"/>
                </a:lnTo>
                <a:cubicBezTo>
                  <a:pt x="4188317" y="1762469"/>
                  <a:pt x="4403160" y="1975579"/>
                  <a:pt x="4678350" y="2034258"/>
                </a:cubicBezTo>
                <a:cubicBezTo>
                  <a:pt x="4625075" y="1765479"/>
                  <a:pt x="4410231" y="1552369"/>
                  <a:pt x="4135041" y="1493690"/>
                </a:cubicBezTo>
                <a:lnTo>
                  <a:pt x="4135041" y="2877874"/>
                </a:lnTo>
                <a:cubicBezTo>
                  <a:pt x="4410231" y="2818731"/>
                  <a:pt x="4625074" y="2603934"/>
                  <a:pt x="4678350" y="2333028"/>
                </a:cubicBezTo>
                <a:cubicBezTo>
                  <a:pt x="4403160" y="2392171"/>
                  <a:pt x="4188316" y="2606968"/>
                  <a:pt x="4135041" y="2877874"/>
                </a:cubicBezTo>
                <a:lnTo>
                  <a:pt x="4135041" y="3190516"/>
                </a:lnTo>
                <a:cubicBezTo>
                  <a:pt x="4188317" y="3459294"/>
                  <a:pt x="4403160" y="3672404"/>
                  <a:pt x="4678350" y="3731083"/>
                </a:cubicBezTo>
                <a:cubicBezTo>
                  <a:pt x="4625075" y="3462304"/>
                  <a:pt x="4410231" y="3249194"/>
                  <a:pt x="4135041" y="3190516"/>
                </a:cubicBezTo>
                <a:lnTo>
                  <a:pt x="4103022" y="4305008"/>
                </a:ln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lnTo>
                  <a:pt x="4068511" y="0"/>
                </a:ln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lnTo>
                  <a:pt x="3991674" y="1313979"/>
                </a:ln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lnTo>
                  <a:pt x="3991674" y="1361805"/>
                </a:ln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lnTo>
                  <a:pt x="3991674" y="3010804"/>
                </a:ln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lnTo>
                  <a:pt x="3991674" y="3058630"/>
                </a:ln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lnTo>
                  <a:pt x="3293448" y="636203"/>
                </a:lnTo>
                <a:cubicBezTo>
                  <a:pt x="3346724" y="907109"/>
                  <a:pt x="3561567" y="1121906"/>
                  <a:pt x="3836757" y="1181049"/>
                </a:cubicBezTo>
                <a:cubicBezTo>
                  <a:pt x="3783482" y="910143"/>
                  <a:pt x="3568638" y="695346"/>
                  <a:pt x="3293448" y="636203"/>
                </a:cubicBezTo>
                <a:lnTo>
                  <a:pt x="3293448" y="2333028"/>
                </a:lnTo>
                <a:cubicBezTo>
                  <a:pt x="3346724" y="2603934"/>
                  <a:pt x="3561567" y="2818731"/>
                  <a:pt x="3836757" y="2877874"/>
                </a:cubicBezTo>
                <a:cubicBezTo>
                  <a:pt x="3783482" y="2606968"/>
                  <a:pt x="3568638" y="2392171"/>
                  <a:pt x="3293448" y="2333028"/>
                </a:cubicBezTo>
                <a:lnTo>
                  <a:pt x="3293446" y="2034258"/>
                </a:lnTo>
                <a:cubicBezTo>
                  <a:pt x="3568636" y="1975579"/>
                  <a:pt x="3783479" y="1762469"/>
                  <a:pt x="3836755" y="1493690"/>
                </a:cubicBezTo>
                <a:cubicBezTo>
                  <a:pt x="3561565" y="1552369"/>
                  <a:pt x="3346721" y="1765479"/>
                  <a:pt x="3293446" y="2034258"/>
                </a:cubicBezTo>
                <a:lnTo>
                  <a:pt x="3293446" y="3731083"/>
                </a:lnTo>
                <a:cubicBezTo>
                  <a:pt x="3568636" y="3672404"/>
                  <a:pt x="3783479" y="3459294"/>
                  <a:pt x="3836755" y="3190516"/>
                </a:cubicBezTo>
                <a:cubicBezTo>
                  <a:pt x="3561565" y="3249194"/>
                  <a:pt x="3346721" y="3462304"/>
                  <a:pt x="3293446" y="3731083"/>
                </a:cubicBezTo>
                <a:lnTo>
                  <a:pt x="3150081" y="503273"/>
                </a:ln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lnTo>
                  <a:pt x="3150081" y="2200098"/>
                </a:ln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lnTo>
                  <a:pt x="3150081" y="3896923"/>
                </a:ln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lnTo>
                  <a:pt x="3150079" y="469318"/>
                </a:ln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lnTo>
                  <a:pt x="3150079" y="2166144"/>
                </a:ln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lnTo>
                  <a:pt x="3150079" y="3862969"/>
                </a:ln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lnTo>
                  <a:pt x="2442890" y="1181049"/>
                </a:lnTo>
                <a:cubicBezTo>
                  <a:pt x="2718080" y="1121906"/>
                  <a:pt x="2932923" y="907109"/>
                  <a:pt x="2986199" y="636203"/>
                </a:cubicBezTo>
                <a:cubicBezTo>
                  <a:pt x="2711009" y="695346"/>
                  <a:pt x="2496165" y="910143"/>
                  <a:pt x="2442890" y="1181049"/>
                </a:cubicBezTo>
                <a:lnTo>
                  <a:pt x="2442890" y="1493690"/>
                </a:lnTo>
                <a:cubicBezTo>
                  <a:pt x="2496166" y="1762469"/>
                  <a:pt x="2711009" y="1975579"/>
                  <a:pt x="2986199" y="2034258"/>
                </a:cubicBezTo>
                <a:cubicBezTo>
                  <a:pt x="2932924" y="1765479"/>
                  <a:pt x="2718080" y="1552369"/>
                  <a:pt x="2442890" y="1493690"/>
                </a:cubicBezTo>
                <a:lnTo>
                  <a:pt x="2442890" y="2877874"/>
                </a:lnTo>
                <a:cubicBezTo>
                  <a:pt x="2718080" y="2818731"/>
                  <a:pt x="2932923" y="2603934"/>
                  <a:pt x="2986199" y="2333028"/>
                </a:cubicBezTo>
                <a:cubicBezTo>
                  <a:pt x="2711009" y="2392171"/>
                  <a:pt x="2496165" y="2606968"/>
                  <a:pt x="2442890" y="2877874"/>
                </a:cubicBezTo>
                <a:lnTo>
                  <a:pt x="2442890" y="3190516"/>
                </a:lnTo>
                <a:cubicBezTo>
                  <a:pt x="2496166" y="3459294"/>
                  <a:pt x="2711009" y="3672404"/>
                  <a:pt x="2986199" y="3731083"/>
                </a:cubicBezTo>
                <a:cubicBezTo>
                  <a:pt x="2932924" y="3462304"/>
                  <a:pt x="2718080" y="3249194"/>
                  <a:pt x="2442890" y="3190516"/>
                </a:cubicBezTo>
                <a:lnTo>
                  <a:pt x="2410871" y="4305008"/>
                </a:ln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lnTo>
                  <a:pt x="2376360" y="0"/>
                </a:ln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lnTo>
                  <a:pt x="2299523" y="1313979"/>
                </a:ln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lnTo>
                  <a:pt x="2299523" y="1361805"/>
                </a:ln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lnTo>
                  <a:pt x="2299523" y="3010804"/>
                </a:ln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lnTo>
                  <a:pt x="2299523" y="3058630"/>
                </a:ln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lnTo>
                  <a:pt x="1601297" y="636203"/>
                </a:lnTo>
                <a:cubicBezTo>
                  <a:pt x="1654573" y="907109"/>
                  <a:pt x="1869416" y="1121906"/>
                  <a:pt x="2144606" y="1181049"/>
                </a:cubicBezTo>
                <a:cubicBezTo>
                  <a:pt x="2091331" y="910143"/>
                  <a:pt x="1876487" y="695346"/>
                  <a:pt x="1601297" y="636203"/>
                </a:cubicBezTo>
                <a:lnTo>
                  <a:pt x="1601297" y="2333028"/>
                </a:lnTo>
                <a:cubicBezTo>
                  <a:pt x="1654573" y="2603934"/>
                  <a:pt x="1869416" y="2818731"/>
                  <a:pt x="2144606" y="2877874"/>
                </a:cubicBezTo>
                <a:cubicBezTo>
                  <a:pt x="2091331" y="2606968"/>
                  <a:pt x="1876487" y="2392171"/>
                  <a:pt x="1601297" y="2333028"/>
                </a:cubicBezTo>
                <a:lnTo>
                  <a:pt x="1601295" y="2034258"/>
                </a:lnTo>
                <a:cubicBezTo>
                  <a:pt x="1876485" y="1975579"/>
                  <a:pt x="2091328" y="1762469"/>
                  <a:pt x="2144604" y="1493690"/>
                </a:cubicBezTo>
                <a:cubicBezTo>
                  <a:pt x="1869414" y="1552369"/>
                  <a:pt x="1654570" y="1765479"/>
                  <a:pt x="1601295" y="2034258"/>
                </a:cubicBezTo>
                <a:lnTo>
                  <a:pt x="1601295" y="3731083"/>
                </a:lnTo>
                <a:cubicBezTo>
                  <a:pt x="1876485" y="3672404"/>
                  <a:pt x="2091328" y="3459294"/>
                  <a:pt x="2144604" y="3190516"/>
                </a:cubicBezTo>
                <a:cubicBezTo>
                  <a:pt x="1869414" y="3249194"/>
                  <a:pt x="1654570" y="3462304"/>
                  <a:pt x="1601295" y="3731083"/>
                </a:cubicBezTo>
                <a:lnTo>
                  <a:pt x="1457930" y="503273"/>
                </a:ln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lnTo>
                  <a:pt x="1457930" y="2200098"/>
                </a:ln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lnTo>
                  <a:pt x="1457930" y="3896923"/>
                </a:ln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lnTo>
                  <a:pt x="1457928" y="469318"/>
                </a:ln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lnTo>
                  <a:pt x="1457928" y="2166144"/>
                </a:ln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lnTo>
                  <a:pt x="1457928" y="3862969"/>
                </a:ln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lnTo>
                  <a:pt x="750739" y="1181049"/>
                </a:lnTo>
                <a:cubicBezTo>
                  <a:pt x="1025929" y="1121906"/>
                  <a:pt x="1240772" y="907109"/>
                  <a:pt x="1294048" y="636203"/>
                </a:cubicBezTo>
                <a:cubicBezTo>
                  <a:pt x="1018858" y="695346"/>
                  <a:pt x="804014" y="910143"/>
                  <a:pt x="750739" y="1181049"/>
                </a:cubicBezTo>
                <a:lnTo>
                  <a:pt x="750739" y="1493690"/>
                </a:lnTo>
                <a:cubicBezTo>
                  <a:pt x="804015" y="1762469"/>
                  <a:pt x="1018858" y="1975579"/>
                  <a:pt x="1294048" y="2034258"/>
                </a:cubicBezTo>
                <a:cubicBezTo>
                  <a:pt x="1240773" y="1765479"/>
                  <a:pt x="1025929" y="1552369"/>
                  <a:pt x="750739" y="1493690"/>
                </a:cubicBezTo>
                <a:lnTo>
                  <a:pt x="750739" y="2877874"/>
                </a:lnTo>
                <a:cubicBezTo>
                  <a:pt x="1025929" y="2818731"/>
                  <a:pt x="1240772" y="2603934"/>
                  <a:pt x="1294048" y="2333028"/>
                </a:cubicBezTo>
                <a:cubicBezTo>
                  <a:pt x="1018858" y="2392171"/>
                  <a:pt x="804014" y="2606968"/>
                  <a:pt x="750739" y="2877874"/>
                </a:cubicBezTo>
                <a:lnTo>
                  <a:pt x="750739" y="3190516"/>
                </a:lnTo>
                <a:cubicBezTo>
                  <a:pt x="804015" y="3459294"/>
                  <a:pt x="1018858" y="3672404"/>
                  <a:pt x="1294048" y="3731083"/>
                </a:cubicBezTo>
                <a:cubicBezTo>
                  <a:pt x="1240773" y="3462304"/>
                  <a:pt x="1025929" y="3249194"/>
                  <a:pt x="750739" y="3190516"/>
                </a:cubicBezTo>
                <a:lnTo>
                  <a:pt x="718720" y="4305008"/>
                </a:ln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lnTo>
                  <a:pt x="684209" y="0"/>
                </a:ln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lnTo>
                  <a:pt x="607372" y="1313979"/>
                </a:ln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lnTo>
                  <a:pt x="607372" y="1361805"/>
                </a:ln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lnTo>
                  <a:pt x="607372" y="3010804"/>
                </a:ln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lnTo>
                  <a:pt x="607372" y="3058630"/>
                </a:ln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lnTo>
                  <a:pt x="0" y="116373"/>
                </a:lnTo>
                <a:lnTo>
                  <a:pt x="0" y="0"/>
                </a:lnTo>
                <a:lnTo>
                  <a:pt x="90880" y="0"/>
                </a:lnTo>
                <a:lnTo>
                  <a:pt x="22652" y="76659"/>
                </a:lnTo>
                <a:lnTo>
                  <a:pt x="0" y="443121"/>
                </a:ln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lnTo>
                  <a:pt x="0" y="1070142"/>
                </a:ln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lnTo>
                  <a:pt x="0" y="2139063"/>
                </a:ln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lnTo>
                  <a:pt x="0" y="2766967"/>
                </a:ln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lnTo>
                  <a:pt x="0" y="3835888"/>
                </a:ln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lnTo>
                  <a:pt x="0" y="4056079"/>
                </a:ln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lnTo>
                  <a:pt x="0" y="4305008"/>
                </a:lnTo>
                <a:lnTo>
                  <a:pt x="0" y="4256099"/>
                </a:lnTo>
                <a:lnTo>
                  <a:pt x="8327" y="4271827"/>
                </a:lnTo>
                <a:lnTo>
                  <a:pt x="35009" y="4305008"/>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20" name="CustomShape 6"/>
          <p:cNvSpPr/>
          <p:nvPr/>
        </p:nvSpPr>
        <p:spPr>
          <a:xfrm>
            <a:off x="4228560" y="620640"/>
            <a:ext cx="7322760" cy="559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21" name="TextShape 7"/>
          <p:cNvSpPr txBox="1"/>
          <p:nvPr/>
        </p:nvSpPr>
        <p:spPr>
          <a:xfrm>
            <a:off x="4713120" y="1105200"/>
            <a:ext cx="6353640" cy="3023640"/>
          </a:xfrm>
          <a:prstGeom prst="rect">
            <a:avLst/>
          </a:prstGeom>
          <a:noFill/>
          <a:ln>
            <a:noFill/>
          </a:ln>
        </p:spPr>
        <p:txBody>
          <a:bodyPr anchor="b"/>
          <a:p>
            <a:pPr>
              <a:lnSpc>
                <a:spcPct val="80000"/>
              </a:lnSpc>
            </a:pPr>
            <a:r>
              <a:rPr i="1" lang="en-US" sz="4800" strike="noStrike">
                <a:solidFill>
                  <a:srgbClr val="ffffff"/>
                </a:solidFill>
                <a:latin typeface="Tw Cen MT Condensed"/>
              </a:rPr>
              <a:t>… </a:t>
            </a:r>
            <a:r>
              <a:rPr i="1" lang="en-US" sz="4800" strike="noStrike">
                <a:solidFill>
                  <a:srgbClr val="ffffff"/>
                </a:solidFill>
                <a:latin typeface="Tw Cen MT Condensed"/>
              </a:rPr>
              <a:t>e per concludere </a:t>
            </a:r>
            <a:r>
              <a:rPr i="1" lang="en-US" sz="4800" strike="noStrike">
                <a:solidFill>
                  <a:srgbClr val="ffffff"/>
                </a:solidFill>
                <a:latin typeface="Tw Cen MT Condensed"/>
              </a:rPr>
              <a:t>
</a:t>
            </a:r>
            <a:r>
              <a:rPr i="1" lang="en-US" sz="4800" strike="noStrike">
                <a:solidFill>
                  <a:srgbClr val="ffffff"/>
                </a:solidFill>
                <a:latin typeface="Tw Cen MT Condensed"/>
              </a:rPr>
              <a:t>
</a:t>
            </a:r>
            <a:r>
              <a:rPr i="1" lang="en-US" sz="4800" strike="noStrike">
                <a:solidFill>
                  <a:srgbClr val="ffffff"/>
                </a:solidFill>
                <a:latin typeface="Tw Cen MT Condensed"/>
              </a:rPr>
              <a:t>“ </a:t>
            </a:r>
            <a:r>
              <a:rPr lang="en-US" sz="4800" strike="noStrike">
                <a:solidFill>
                  <a:srgbClr val="ffffff"/>
                </a:solidFill>
                <a:latin typeface="Tw Cen MT Condensed"/>
              </a:rPr>
              <a:t>IL NOSTRO ERBARIO”</a:t>
            </a:r>
            <a:endParaRPr/>
          </a:p>
        </p:txBody>
      </p:sp>
      <p:sp>
        <p:nvSpPr>
          <p:cNvPr id="322" name="Line 8"/>
          <p:cNvSpPr/>
          <p:nvPr/>
        </p:nvSpPr>
        <p:spPr>
          <a:xfrm>
            <a:off x="4842720" y="4214160"/>
            <a:ext cx="5120640" cy="0"/>
          </a:xfrm>
          <a:prstGeom prst="line">
            <a:avLst/>
          </a:prstGeom>
          <a:ln w="19080">
            <a:solidFill>
              <a:srgbClr val="ffffff"/>
            </a:solidFill>
            <a:round/>
          </a:ln>
        </p:spPr>
      </p:sp>
      <p:sp>
        <p:nvSpPr>
          <p:cNvPr id="323" name="CustomShape 9"/>
          <p:cNvSpPr/>
          <p:nvPr/>
        </p:nvSpPr>
        <p:spPr>
          <a:xfrm>
            <a:off x="4064040" y="0"/>
            <a:ext cx="16416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Tree>
  </p:cSld>
  <p:transition spd="slow">
    <p:fade/>
  </p:transition>
  <p:timing>
    <p:tnLst>
      <p:par>
        <p:cTn id="89" dur="indefinite" restart="never" nodeType="tmRoot">
          <p:childTnLst>
            <p:seq>
              <p:cTn id="90"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bg>
      <p:bgPr>
        <a:blipFill>
          <a:blip r:embed="rId1"/>
          <a:tile/>
        </a:blipFill>
      </p:bgPr>
    </p:bg>
    <p:spTree>
      <p:nvGrpSpPr>
        <p:cNvPr id="1" name=""/>
        <p:cNvGrpSpPr/>
        <p:nvPr/>
      </p:nvGrpSpPr>
      <p:grpSpPr>
        <a:xfrm>
          <a:off x="0" y="0"/>
          <a:ext cx="0" cy="0"/>
          <a:chOff x="0" y="0"/>
          <a:chExt cx="0" cy="0"/>
        </a:xfrm>
      </p:grpSpPr>
      <p:pic>
        <p:nvPicPr>
          <p:cNvPr id="324" name="Immagine 1" descr=""/>
          <p:cNvPicPr/>
          <p:nvPr/>
        </p:nvPicPr>
        <p:blipFill>
          <a:blip r:embed="rId2"/>
          <a:stretch/>
        </p:blipFill>
        <p:spPr>
          <a:xfrm>
            <a:off x="3524400" y="53640"/>
            <a:ext cx="5102280" cy="6804000"/>
          </a:xfrm>
          <a:prstGeom prst="rect">
            <a:avLst/>
          </a:prstGeom>
          <a:ln>
            <a:noFill/>
          </a:ln>
        </p:spPr>
      </p:pic>
    </p:spTree>
  </p:cSld>
  <p:transition spd="slow">
    <p:fade/>
  </p:transition>
  <p:timing>
    <p:tnLst>
      <p:par>
        <p:cTn id="91" dur="indefinite" restart="never" nodeType="tmRoot">
          <p:childTnLst>
            <p:seq>
              <p:cTn id="92"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5" name="CustomShape 1"/>
          <p:cNvSpPr/>
          <p:nvPr/>
        </p:nvSpPr>
        <p:spPr>
          <a:xfrm>
            <a:off x="0" y="0"/>
            <a:ext cx="12191760" cy="68576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p:style>
      </p:sp>
      <p:sp>
        <p:nvSpPr>
          <p:cNvPr id="326" name="CustomShape 2"/>
          <p:cNvSpPr/>
          <p:nvPr/>
        </p:nvSpPr>
        <p:spPr>
          <a:xfrm>
            <a:off x="477000" y="480240"/>
            <a:ext cx="11237760" cy="58975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pic>
        <p:nvPicPr>
          <p:cNvPr id="327" name="Immagine 1" descr=""/>
          <p:cNvPicPr/>
          <p:nvPr/>
        </p:nvPicPr>
        <p:blipFill>
          <a:blip r:embed="rId1"/>
          <a:stretch/>
        </p:blipFill>
        <p:spPr>
          <a:xfrm>
            <a:off x="2382120" y="643320"/>
            <a:ext cx="7427880" cy="5570640"/>
          </a:xfrm>
          <a:prstGeom prst="rect">
            <a:avLst/>
          </a:prstGeom>
          <a:ln>
            <a:noFill/>
          </a:ln>
        </p:spPr>
      </p:pic>
    </p:spTree>
  </p:cSld>
  <p:transition spd="slow">
    <p:fade/>
  </p:transition>
  <p:timing>
    <p:tnLst>
      <p:par>
        <p:cTn id="93" dur="indefinite" restart="never" nodeType="tmRoot">
          <p:childTnLst>
            <p:seq>
              <p:cTn id="94"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28" name="CustomShape 1"/>
          <p:cNvSpPr/>
          <p:nvPr/>
        </p:nvSpPr>
        <p:spPr>
          <a:xfrm>
            <a:off x="0" y="0"/>
            <a:ext cx="12191760" cy="6857640"/>
          </a:xfrm>
          <a:prstGeom prst="rect">
            <a:avLst/>
          </a:prstGeom>
          <a:solidFill>
            <a:srgbClr val="686952"/>
          </a:solidFill>
          <a:ln>
            <a:noFill/>
          </a:ln>
        </p:spPr>
        <p:style>
          <a:lnRef idx="2">
            <a:schemeClr val="accent1">
              <a:shade val="50000"/>
            </a:schemeClr>
          </a:lnRef>
          <a:fillRef idx="1">
            <a:schemeClr val="accent1"/>
          </a:fillRef>
          <a:effectRef idx="0">
            <a:schemeClr val="accent1"/>
          </a:effectRef>
          <a:fontRef idx="minor"/>
        </p:style>
      </p:sp>
      <p:sp>
        <p:nvSpPr>
          <p:cNvPr id="329" name="CustomShape 2"/>
          <p:cNvSpPr/>
          <p:nvPr/>
        </p:nvSpPr>
        <p:spPr>
          <a:xfrm>
            <a:off x="477000" y="480240"/>
            <a:ext cx="11237760" cy="58975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pic>
        <p:nvPicPr>
          <p:cNvPr id="330" name="Immagine 2" descr=""/>
          <p:cNvPicPr/>
          <p:nvPr/>
        </p:nvPicPr>
        <p:blipFill>
          <a:blip r:embed="rId1"/>
          <a:stretch/>
        </p:blipFill>
        <p:spPr>
          <a:xfrm>
            <a:off x="2382120" y="643320"/>
            <a:ext cx="7427880" cy="5570640"/>
          </a:xfrm>
          <a:prstGeom prst="rect">
            <a:avLst/>
          </a:prstGeom>
          <a:ln>
            <a:noFill/>
          </a:ln>
        </p:spPr>
      </p:pic>
    </p:spTree>
  </p:cSld>
  <p:transition spd="slow">
    <p:fade/>
  </p:transition>
  <p:timing>
    <p:tnLst>
      <p:par>
        <p:cTn id="95" dur="indefinite" restart="never" nodeType="tmRoot">
          <p:childTnLst>
            <p:seq>
              <p:cTn id="96"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31" name="CustomShape 1"/>
          <p:cNvSpPr/>
          <p:nvPr/>
        </p:nvSpPr>
        <p:spPr>
          <a:xfrm>
            <a:off x="0" y="0"/>
            <a:ext cx="12191760" cy="6857640"/>
          </a:xfrm>
          <a:prstGeom prst="rect">
            <a:avLst/>
          </a:prstGeom>
          <a:solidFill>
            <a:srgbClr val="3c5140"/>
          </a:solidFill>
          <a:ln>
            <a:noFill/>
          </a:ln>
        </p:spPr>
        <p:style>
          <a:lnRef idx="2">
            <a:schemeClr val="accent1">
              <a:shade val="50000"/>
            </a:schemeClr>
          </a:lnRef>
          <a:fillRef idx="1">
            <a:schemeClr val="accent1"/>
          </a:fillRef>
          <a:effectRef idx="0">
            <a:schemeClr val="accent1"/>
          </a:effectRef>
          <a:fontRef idx="minor"/>
        </p:style>
      </p:sp>
      <p:sp>
        <p:nvSpPr>
          <p:cNvPr id="332" name="CustomShape 2"/>
          <p:cNvSpPr/>
          <p:nvPr/>
        </p:nvSpPr>
        <p:spPr>
          <a:xfrm>
            <a:off x="477000" y="480240"/>
            <a:ext cx="11237760" cy="58975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pic>
        <p:nvPicPr>
          <p:cNvPr id="333" name="Immagine 2" descr=""/>
          <p:cNvPicPr/>
          <p:nvPr/>
        </p:nvPicPr>
        <p:blipFill>
          <a:blip r:embed="rId1"/>
          <a:stretch/>
        </p:blipFill>
        <p:spPr>
          <a:xfrm>
            <a:off x="2382120" y="643320"/>
            <a:ext cx="7427880" cy="5570640"/>
          </a:xfrm>
          <a:prstGeom prst="rect">
            <a:avLst/>
          </a:prstGeom>
          <a:ln>
            <a:noFill/>
          </a:ln>
        </p:spPr>
      </p:pic>
    </p:spTree>
  </p:cSld>
  <p:transition spd="slow">
    <p:fade/>
  </p:transition>
  <p:timing>
    <p:tnLst>
      <p:par>
        <p:cTn id="97" dur="indefinite" restart="never" nodeType="tmRoot">
          <p:childTnLst>
            <p:seq>
              <p:cTn id="98"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18" name="Immagine 2" descr=""/>
          <p:cNvPicPr/>
          <p:nvPr/>
        </p:nvPicPr>
        <p:blipFill>
          <a:blip r:embed="rId1"/>
          <a:stretch/>
        </p:blipFill>
        <p:spPr>
          <a:xfrm>
            <a:off x="1024200" y="2386080"/>
            <a:ext cx="3149640" cy="3448440"/>
          </a:xfrm>
          <a:prstGeom prst="rect">
            <a:avLst/>
          </a:prstGeom>
          <a:ln>
            <a:noFill/>
          </a:ln>
        </p:spPr>
      </p:pic>
      <p:sp>
        <p:nvSpPr>
          <p:cNvPr id="219" name="TextShape 1"/>
          <p:cNvSpPr txBox="1"/>
          <p:nvPr/>
        </p:nvSpPr>
        <p:spPr>
          <a:xfrm>
            <a:off x="4667400" y="895320"/>
            <a:ext cx="6076440" cy="5413680"/>
          </a:xfrm>
          <a:prstGeom prst="rect">
            <a:avLst/>
          </a:prstGeom>
          <a:noFill/>
          <a:ln>
            <a:noFill/>
          </a:ln>
        </p:spPr>
        <p:txBody>
          <a:bodyPr lIns="45720" rIns="45720"/>
          <a:p>
            <a:pPr>
              <a:lnSpc>
                <a:spcPct val="90000"/>
              </a:lnSpc>
              <a:buFont typeface="Tw Cen MT"/>
              <a:buChar char=" "/>
            </a:pPr>
            <a:r>
              <a:rPr i="1" lang="en-US" sz="2800" strike="noStrike">
                <a:solidFill>
                  <a:srgbClr val="000000"/>
                </a:solidFill>
                <a:latin typeface="Tw Cen MT"/>
              </a:rPr>
              <a:t>Così il principe, sentendo tra le sue pagine polverose ed ingiallite quell’odore sconosciuto e non potendosi più concentrare, pensò che l’odore fosse nella sua camera e pensò, quindi, di farlo uscire. Ma, al contrario, accadde che aprendo la finestra, tutto il profumo intenso delle erbe entrò nella stanza. Nel guardare da dove proveniva quella fragranza, vide la giardiniera. Non aveva mai visto una ragazza vera, e poi così bella, poiché conosceva il mondo soltanto attraverso le immagini dei suoi libri. Pensò che fosse lei ad emanare quell’odore così intenso - si vede che anche le persone più intelligenti, a volte, si possono dimostrare un po’ sciocche! - chiuse, però, subito la finestra e tornò ai suoi studi.</a:t>
            </a:r>
            <a:endParaRPr/>
          </a:p>
          <a:p>
            <a:pPr>
              <a:lnSpc>
                <a:spcPct val="90000"/>
              </a:lnSpc>
            </a:pPr>
            <a:endParaRPr/>
          </a:p>
        </p:txBody>
      </p:sp>
    </p:spTree>
  </p:cSld>
  <p:transition spd="slow">
    <p:fade/>
  </p:transition>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0" name="TextShape 1"/>
          <p:cNvSpPr txBox="1"/>
          <p:nvPr/>
        </p:nvSpPr>
        <p:spPr>
          <a:xfrm>
            <a:off x="652680" y="773640"/>
            <a:ext cx="6253920" cy="6421680"/>
          </a:xfrm>
          <a:prstGeom prst="rect">
            <a:avLst/>
          </a:prstGeom>
          <a:noFill/>
          <a:ln>
            <a:noFill/>
          </a:ln>
        </p:spPr>
        <p:txBody>
          <a:bodyPr lIns="45720" rIns="45720"/>
          <a:p>
            <a:pPr>
              <a:lnSpc>
                <a:spcPct val="90000"/>
              </a:lnSpc>
              <a:buFont typeface="Tw Cen MT"/>
              <a:buChar char=" "/>
            </a:pPr>
            <a:r>
              <a:rPr i="1" lang="en-US" sz="2800" strike="noStrike">
                <a:solidFill>
                  <a:srgbClr val="000000"/>
                </a:solidFill>
                <a:latin typeface="Times New Roman"/>
              </a:rPr>
              <a:t>La giardiniera, caparbia, cambiava ogni notte la composizione dei vasi cosicché all’indomani penetrava un odore diverso nella stanza del principe, il quale, già un po’distratto e meno concentrato, apriva la finestra e sentiva un altro odore forte, ma vedeva la stessa ragazza.</a:t>
            </a:r>
            <a:endParaRPr/>
          </a:p>
          <a:p>
            <a:pPr>
              <a:lnSpc>
                <a:spcPct val="90000"/>
              </a:lnSpc>
              <a:buFont typeface="Tw Cen MT"/>
              <a:buChar char=" "/>
            </a:pPr>
            <a:r>
              <a:rPr i="1" lang="en-US" sz="2800" strike="noStrike">
                <a:solidFill>
                  <a:srgbClr val="000000"/>
                </a:solidFill>
                <a:latin typeface="Times New Roman"/>
              </a:rPr>
              <a:t>Ogni giorno si ripeteva lo stesso gioco e lui riusciva a concentrarsi sempre meno mentre si distraeva sempre di più finché prese l’abitudine di aprire subito la finestra per sentire il profumo nuovo e poi mettersi a studiare. Infine, chiese alla giardiniera: “Dimmi, come fai ad avere ogni giorno un profumo diverso?” Rispose, ridendo, la giardiniera: “Non sono mica io, sono le mie piantine ad avere questi aromi delicati. Dovresti scendere, per sentirli meglio!” – E, con la sorpresa di tutti, il principe lasciò i suoi libri ed uscì per la prima volta dalla sua camera. Qualcuno dice che avrebbe dato subito un bacio alla giardiniera, o forse no, chissà! Visto però che da quel giorno, ogni mattina, scendeva in giardino, probabilmente il motivo non saranno stati soltanto gli aromi delle erbe. Vero è che da quel giorno la sua pelle si abbellì sempre più ed egli si trasformò in un principe degno di diventare Re.</a:t>
            </a:r>
            <a:endParaRPr/>
          </a:p>
          <a:p>
            <a:pPr>
              <a:lnSpc>
                <a:spcPct val="90000"/>
              </a:lnSpc>
            </a:pPr>
            <a:endParaRPr/>
          </a:p>
        </p:txBody>
      </p:sp>
      <p:pic>
        <p:nvPicPr>
          <p:cNvPr id="221" name="Immagine 3" descr=""/>
          <p:cNvPicPr/>
          <p:nvPr/>
        </p:nvPicPr>
        <p:blipFill>
          <a:blip r:embed="rId1"/>
          <a:stretch/>
        </p:blipFill>
        <p:spPr>
          <a:xfrm>
            <a:off x="7565040" y="640080"/>
            <a:ext cx="3973680" cy="5577480"/>
          </a:xfrm>
          <a:prstGeom prst="rect">
            <a:avLst/>
          </a:prstGeom>
          <a:ln>
            <a:noFill/>
          </a:ln>
        </p:spPr>
      </p:pic>
      <p:sp>
        <p:nvSpPr>
          <p:cNvPr id="222" name="TextShape 2"/>
          <p:cNvSpPr txBox="1"/>
          <p:nvPr/>
        </p:nvSpPr>
        <p:spPr>
          <a:xfrm>
            <a:off x="-2676240" y="-1595160"/>
            <a:ext cx="9719640" cy="1499400"/>
          </a:xfrm>
          <a:prstGeom prst="rect">
            <a:avLst/>
          </a:prstGeom>
          <a:noFill/>
          <a:ln>
            <a:noFill/>
          </a:ln>
        </p:spPr>
        <p:txBody>
          <a:bodyPr anchor="ctr"/>
          <a:p>
            <a:endParaRPr/>
          </a:p>
        </p:txBody>
      </p:sp>
    </p:spTree>
  </p:cSld>
  <p:transition spd="slow">
    <p:fade/>
  </p:transition>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bg>
      <p:bgPr>
        <a:blipFill>
          <a:blip r:embed="rId1"/>
          <a:tile/>
        </a:blipFill>
      </p:bgPr>
    </p:bg>
    <p:spTree>
      <p:nvGrpSpPr>
        <p:cNvPr id="1" name=""/>
        <p:cNvGrpSpPr/>
        <p:nvPr/>
      </p:nvGrpSpPr>
      <p:grpSpPr>
        <a:xfrm>
          <a:off x="0" y="0"/>
          <a:ext cx="0" cy="0"/>
          <a:chOff x="0" y="0"/>
          <a:chExt cx="0" cy="0"/>
        </a:xfrm>
      </p:grpSpPr>
      <p:sp>
        <p:nvSpPr>
          <p:cNvPr id="223" name="TextShape 1"/>
          <p:cNvSpPr txBox="1"/>
          <p:nvPr/>
        </p:nvSpPr>
        <p:spPr>
          <a:xfrm>
            <a:off x="1024200" y="585360"/>
            <a:ext cx="9719640" cy="1499400"/>
          </a:xfrm>
          <a:prstGeom prst="rect">
            <a:avLst/>
          </a:prstGeom>
          <a:noFill/>
          <a:ln>
            <a:noFill/>
          </a:ln>
        </p:spPr>
        <p:txBody>
          <a:bodyPr anchor="ctr"/>
          <a:p>
            <a:pPr>
              <a:lnSpc>
                <a:spcPct val="80000"/>
              </a:lnSpc>
            </a:pPr>
            <a:r>
              <a:rPr lang="en-US" sz="5000" strike="noStrike">
                <a:solidFill>
                  <a:srgbClr val="0d0d0d"/>
                </a:solidFill>
                <a:latin typeface="Tw Cen MT Condensed"/>
              </a:rPr>
              <a:t>GLI ESSERI VIVENTI: </a:t>
            </a:r>
            <a:r>
              <a:rPr lang="en-US" sz="5000" strike="noStrike">
                <a:solidFill>
                  <a:srgbClr val="0d0d0d"/>
                </a:solidFill>
                <a:latin typeface="Tw Cen MT Condensed"/>
              </a:rPr>
              <a:t>
</a:t>
            </a:r>
            <a:r>
              <a:rPr lang="en-US" sz="5000" strike="noStrike">
                <a:solidFill>
                  <a:srgbClr val="0d0d0d"/>
                </a:solidFill>
                <a:latin typeface="Tw Cen MT Condensed"/>
              </a:rPr>
              <a:t>IL MONDO DELLE PIANTE …</a:t>
            </a:r>
            <a:endParaRPr/>
          </a:p>
        </p:txBody>
      </p:sp>
      <p:pic>
        <p:nvPicPr>
          <p:cNvPr id="224" name="Segnaposto contenuto 3" descr=""/>
          <p:cNvPicPr/>
          <p:nvPr/>
        </p:nvPicPr>
        <p:blipFill>
          <a:blip r:embed="rId2"/>
          <a:stretch/>
        </p:blipFill>
        <p:spPr>
          <a:xfrm>
            <a:off x="7188480" y="855000"/>
            <a:ext cx="4227120" cy="5636160"/>
          </a:xfrm>
          <a:prstGeom prst="rect">
            <a:avLst/>
          </a:prstGeom>
          <a:ln>
            <a:noFill/>
          </a:ln>
        </p:spPr>
      </p:pic>
    </p:spTree>
  </p:cSld>
  <p:transition spd="slow">
    <p:fade/>
  </p:transition>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bg>
      <p:bgPr>
        <a:blipFill>
          <a:blip r:embed="rId1"/>
          <a:tile/>
        </a:blipFill>
      </p:bgPr>
    </p:bg>
    <p:spTree>
      <p:nvGrpSpPr>
        <p:cNvPr id="1" name=""/>
        <p:cNvGrpSpPr/>
        <p:nvPr/>
      </p:nvGrpSpPr>
      <p:grpSpPr>
        <a:xfrm>
          <a:off x="0" y="0"/>
          <a:ext cx="0" cy="0"/>
          <a:chOff x="0" y="0"/>
          <a:chExt cx="0" cy="0"/>
        </a:xfrm>
      </p:grpSpPr>
      <p:pic>
        <p:nvPicPr>
          <p:cNvPr id="225" name="Immagine 2" descr=""/>
          <p:cNvPicPr/>
          <p:nvPr/>
        </p:nvPicPr>
        <p:blipFill>
          <a:blip r:embed="rId2"/>
          <a:stretch/>
        </p:blipFill>
        <p:spPr>
          <a:xfrm>
            <a:off x="1523880" y="0"/>
            <a:ext cx="9143640" cy="6857640"/>
          </a:xfrm>
          <a:prstGeom prst="rect">
            <a:avLst/>
          </a:prstGeom>
          <a:ln>
            <a:noFill/>
          </a:ln>
        </p:spPr>
      </p:pic>
    </p:spTree>
  </p:cSld>
  <p:transition spd="slow">
    <p:blinds dir="vert"/>
  </p:transition>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bg>
      <p:bgPr>
        <a:blipFill>
          <a:blip r:embed="rId1"/>
          <a:tile/>
        </a:blipFill>
      </p:bgPr>
    </p:bg>
    <p:spTree>
      <p:nvGrpSpPr>
        <p:cNvPr id="1" name=""/>
        <p:cNvGrpSpPr/>
        <p:nvPr/>
      </p:nvGrpSpPr>
      <p:grpSpPr>
        <a:xfrm>
          <a:off x="0" y="0"/>
          <a:ext cx="0" cy="0"/>
          <a:chOff x="0" y="0"/>
          <a:chExt cx="0" cy="0"/>
        </a:xfrm>
      </p:grpSpPr>
      <p:pic>
        <p:nvPicPr>
          <p:cNvPr id="226" name="Immagine 1" descr=""/>
          <p:cNvPicPr/>
          <p:nvPr/>
        </p:nvPicPr>
        <p:blipFill>
          <a:blip r:embed="rId2"/>
          <a:stretch/>
        </p:blipFill>
        <p:spPr>
          <a:xfrm>
            <a:off x="1523880" y="140760"/>
            <a:ext cx="9143640" cy="6857640"/>
          </a:xfrm>
          <a:prstGeom prst="rect">
            <a:avLst/>
          </a:prstGeom>
          <a:ln>
            <a:noFill/>
          </a:ln>
        </p:spPr>
      </p:pic>
    </p:spTree>
  </p:cSld>
  <p:transition spd="slow">
    <p:blinds dir="vert"/>
  </p:transition>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404040"/>
        </a:solidFill>
      </p:bgPr>
    </p:bg>
    <p:spTree>
      <p:nvGrpSpPr>
        <p:cNvPr id="1" name=""/>
        <p:cNvGrpSpPr/>
        <p:nvPr/>
      </p:nvGrpSpPr>
      <p:grpSpPr>
        <a:xfrm>
          <a:off x="0" y="0"/>
          <a:ext cx="0" cy="0"/>
          <a:chOff x="0" y="0"/>
          <a:chExt cx="0" cy="0"/>
        </a:xfrm>
      </p:grpSpPr>
      <p:sp>
        <p:nvSpPr>
          <p:cNvPr id="227" name="CustomShape 1"/>
          <p:cNvSpPr/>
          <p:nvPr/>
        </p:nvSpPr>
        <p:spPr>
          <a:xfrm>
            <a:off x="0" y="0"/>
            <a:ext cx="12191760" cy="45716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p:style>
      </p:sp>
      <p:sp>
        <p:nvSpPr>
          <p:cNvPr id="228" name="CustomShape 2"/>
          <p:cNvSpPr/>
          <p:nvPr/>
        </p:nvSpPr>
        <p:spPr>
          <a:xfrm>
            <a:off x="0" y="0"/>
            <a:ext cx="12191760" cy="4571640"/>
          </a:xfrm>
          <a:custGeom>
            <a:avLst/>
            <a:gdLst/>
            <a:ahLst/>
            <a:rect l="0" t="0" r="r" b="b"/>
            <a:pathLst>
              <a:path w="12192001" h="4572002">
                <a:moveTo>
                  <a:pt x="12192000" y="4387986"/>
                </a:moveTo>
                <a:lnTo>
                  <a:pt x="12192000" y="4572001"/>
                </a:lnTo>
                <a:lnTo>
                  <a:pt x="12013927" y="4572001"/>
                </a:lnTo>
                <a:cubicBezTo>
                  <a:pt x="12084901" y="4522707"/>
                  <a:pt x="12145198" y="4460004"/>
                  <a:pt x="12192000" y="4387986"/>
                </a:cubicBezTo>
                <a:lnTo>
                  <a:pt x="12192000" y="4041440"/>
                </a:lnTo>
                <a:lnTo>
                  <a:pt x="12192000" y="4174488"/>
                </a:lnTo>
                <a:cubicBezTo>
                  <a:pt x="12005469" y="4244657"/>
                  <a:pt x="11857227" y="4389538"/>
                  <a:pt x="11786673" y="4572001"/>
                </a:cubicBezTo>
                <a:lnTo>
                  <a:pt x="11649784" y="4572001"/>
                </a:lnTo>
                <a:cubicBezTo>
                  <a:pt x="11730542" y="4320085"/>
                  <a:pt x="11933879" y="4121396"/>
                  <a:pt x="12192000" y="4041440"/>
                </a:cubicBezTo>
                <a:lnTo>
                  <a:pt x="10767111" y="3999419"/>
                </a:ln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lnTo>
                  <a:pt x="10744358" y="3999419"/>
                </a:ln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lnTo>
                  <a:pt x="9074958" y="3999419"/>
                </a:ln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lnTo>
                  <a:pt x="9052207" y="3999419"/>
                </a:ln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lnTo>
                  <a:pt x="7382807" y="3999419"/>
                </a:ln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lnTo>
                  <a:pt x="7360056" y="3999419"/>
                </a:ln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lnTo>
                  <a:pt x="5690656" y="3999419"/>
                </a:ln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lnTo>
                  <a:pt x="5667905" y="3999419"/>
                </a:ln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lnTo>
                  <a:pt x="3998505" y="3999419"/>
                </a:ln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lnTo>
                  <a:pt x="3975754" y="3999419"/>
                </a:ln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lnTo>
                  <a:pt x="2306354" y="3999419"/>
                </a:ln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lnTo>
                  <a:pt x="2283603" y="3999419"/>
                </a:ln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lnTo>
                  <a:pt x="614203" y="3999419"/>
                </a:ln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lnTo>
                  <a:pt x="591452" y="3999419"/>
                </a:ln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lnTo>
                  <a:pt x="11452667" y="3304913"/>
                </a:lnTo>
                <a:cubicBezTo>
                  <a:pt x="11177477" y="3363591"/>
                  <a:pt x="10962633" y="3576701"/>
                  <a:pt x="10909358" y="3845480"/>
                </a:cubicBezTo>
                <a:cubicBezTo>
                  <a:pt x="11184548" y="3786801"/>
                  <a:pt x="11399391" y="3573691"/>
                  <a:pt x="11452667" y="3304913"/>
                </a:cubicBezTo>
                <a:lnTo>
                  <a:pt x="10058800" y="3304913"/>
                </a:lnTo>
                <a:cubicBezTo>
                  <a:pt x="10112076" y="3573691"/>
                  <a:pt x="10326919" y="3786801"/>
                  <a:pt x="10602109" y="3845480"/>
                </a:cubicBezTo>
                <a:cubicBezTo>
                  <a:pt x="10548834" y="3576701"/>
                  <a:pt x="10333990" y="3363591"/>
                  <a:pt x="10058800" y="3304913"/>
                </a:cubicBezTo>
                <a:lnTo>
                  <a:pt x="9760514" y="3304913"/>
                </a:lnTo>
                <a:cubicBezTo>
                  <a:pt x="9485324" y="3363591"/>
                  <a:pt x="9270480" y="3576701"/>
                  <a:pt x="9217205" y="3845480"/>
                </a:cubicBezTo>
                <a:cubicBezTo>
                  <a:pt x="9492395" y="3786801"/>
                  <a:pt x="9707238" y="3573691"/>
                  <a:pt x="9760514" y="3304913"/>
                </a:cubicBezTo>
                <a:lnTo>
                  <a:pt x="8366649" y="3304913"/>
                </a:lnTo>
                <a:cubicBezTo>
                  <a:pt x="8419925" y="3573691"/>
                  <a:pt x="8634768" y="3786801"/>
                  <a:pt x="8909958" y="3845480"/>
                </a:cubicBezTo>
                <a:cubicBezTo>
                  <a:pt x="8856683" y="3576701"/>
                  <a:pt x="8641839" y="3363591"/>
                  <a:pt x="8366649" y="3304913"/>
                </a:cubicBezTo>
                <a:lnTo>
                  <a:pt x="8068363" y="3304913"/>
                </a:lnTo>
                <a:cubicBezTo>
                  <a:pt x="7793173" y="3363591"/>
                  <a:pt x="7578329" y="3576701"/>
                  <a:pt x="7525054" y="3845480"/>
                </a:cubicBezTo>
                <a:cubicBezTo>
                  <a:pt x="7800244" y="3786801"/>
                  <a:pt x="8015087" y="3573691"/>
                  <a:pt x="8068363" y="3304913"/>
                </a:cubicBezTo>
                <a:lnTo>
                  <a:pt x="6674498" y="3304913"/>
                </a:lnTo>
                <a:cubicBezTo>
                  <a:pt x="6727774" y="3573691"/>
                  <a:pt x="6942617" y="3786801"/>
                  <a:pt x="7217807" y="3845480"/>
                </a:cubicBezTo>
                <a:cubicBezTo>
                  <a:pt x="7164532" y="3576701"/>
                  <a:pt x="6949688" y="3363591"/>
                  <a:pt x="6674498" y="3304913"/>
                </a:cubicBezTo>
                <a:lnTo>
                  <a:pt x="6376212" y="3304913"/>
                </a:lnTo>
                <a:cubicBezTo>
                  <a:pt x="6101022" y="3363591"/>
                  <a:pt x="5886178" y="3576701"/>
                  <a:pt x="5832903" y="3845480"/>
                </a:cubicBezTo>
                <a:cubicBezTo>
                  <a:pt x="6108093" y="3786801"/>
                  <a:pt x="6322936" y="3573691"/>
                  <a:pt x="6376212" y="3304913"/>
                </a:cubicBezTo>
                <a:lnTo>
                  <a:pt x="4982347" y="3304913"/>
                </a:lnTo>
                <a:cubicBezTo>
                  <a:pt x="5035623" y="3573691"/>
                  <a:pt x="5250466" y="3786801"/>
                  <a:pt x="5525656" y="3845480"/>
                </a:cubicBezTo>
                <a:cubicBezTo>
                  <a:pt x="5472381" y="3576701"/>
                  <a:pt x="5257537" y="3363591"/>
                  <a:pt x="4982347" y="3304913"/>
                </a:cubicBezTo>
                <a:lnTo>
                  <a:pt x="4684061" y="3304913"/>
                </a:lnTo>
                <a:cubicBezTo>
                  <a:pt x="4408871" y="3363591"/>
                  <a:pt x="4194027" y="3576701"/>
                  <a:pt x="4140752" y="3845480"/>
                </a:cubicBezTo>
                <a:cubicBezTo>
                  <a:pt x="4415942" y="3786801"/>
                  <a:pt x="4630785" y="3573691"/>
                  <a:pt x="4684061" y="3304913"/>
                </a:cubicBezTo>
                <a:lnTo>
                  <a:pt x="3290196" y="3304913"/>
                </a:lnTo>
                <a:cubicBezTo>
                  <a:pt x="3343472" y="3573691"/>
                  <a:pt x="3558315" y="3786801"/>
                  <a:pt x="3833505" y="3845480"/>
                </a:cubicBezTo>
                <a:cubicBezTo>
                  <a:pt x="3780230" y="3576701"/>
                  <a:pt x="3565386" y="3363591"/>
                  <a:pt x="3290196" y="3304913"/>
                </a:cubicBezTo>
                <a:lnTo>
                  <a:pt x="2991910" y="3304913"/>
                </a:lnTo>
                <a:cubicBezTo>
                  <a:pt x="2716720" y="3363591"/>
                  <a:pt x="2501876" y="3576701"/>
                  <a:pt x="2448601" y="3845480"/>
                </a:cubicBezTo>
                <a:cubicBezTo>
                  <a:pt x="2723791" y="3786801"/>
                  <a:pt x="2938634" y="3573691"/>
                  <a:pt x="2991910" y="3304913"/>
                </a:cubicBezTo>
                <a:lnTo>
                  <a:pt x="1598045" y="3304913"/>
                </a:lnTo>
                <a:cubicBezTo>
                  <a:pt x="1651321" y="3573691"/>
                  <a:pt x="1866164" y="3786801"/>
                  <a:pt x="2141354" y="3845480"/>
                </a:cubicBezTo>
                <a:cubicBezTo>
                  <a:pt x="2088079" y="3576701"/>
                  <a:pt x="1873235" y="3363591"/>
                  <a:pt x="1598045" y="3304913"/>
                </a:cubicBezTo>
                <a:lnTo>
                  <a:pt x="1299759" y="3304913"/>
                </a:lnTo>
                <a:cubicBezTo>
                  <a:pt x="1024569" y="3363591"/>
                  <a:pt x="809725" y="3576701"/>
                  <a:pt x="756450" y="3845480"/>
                </a:cubicBezTo>
                <a:cubicBezTo>
                  <a:pt x="1031640" y="3786801"/>
                  <a:pt x="1246483" y="3573691"/>
                  <a:pt x="1299759" y="3304913"/>
                </a:cubicBezTo>
                <a:lnTo>
                  <a:pt x="0" y="3200906"/>
                </a:ln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lnTo>
                  <a:pt x="11608704" y="3161219"/>
                </a:ln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lnTo>
                  <a:pt x="11594916" y="3161219"/>
                </a:ln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lnTo>
                  <a:pt x="9916551" y="3161219"/>
                </a:ln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lnTo>
                  <a:pt x="9902763" y="3161219"/>
                </a:ln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lnTo>
                  <a:pt x="8224400" y="3161219"/>
                </a:ln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lnTo>
                  <a:pt x="8210612" y="3161219"/>
                </a:ln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lnTo>
                  <a:pt x="6532249" y="3161219"/>
                </a:ln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lnTo>
                  <a:pt x="6518461" y="3161219"/>
                </a:ln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lnTo>
                  <a:pt x="4840098" y="3161219"/>
                </a:ln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lnTo>
                  <a:pt x="4826310" y="3161219"/>
                </a:ln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lnTo>
                  <a:pt x="3147947" y="3161219"/>
                </a:ln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lnTo>
                  <a:pt x="3134159" y="3161219"/>
                </a:ln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lnTo>
                  <a:pt x="1455796" y="3161219"/>
                </a:ln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lnTo>
                  <a:pt x="1442008" y="3161219"/>
                </a:ln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lnTo>
                  <a:pt x="10909360" y="2447425"/>
                </a:lnTo>
                <a:cubicBezTo>
                  <a:pt x="10962636" y="2718331"/>
                  <a:pt x="11177479" y="2933128"/>
                  <a:pt x="11452669" y="2992271"/>
                </a:cubicBezTo>
                <a:cubicBezTo>
                  <a:pt x="11399394" y="2721365"/>
                  <a:pt x="11184550" y="2506568"/>
                  <a:pt x="10909360" y="2447425"/>
                </a:cubicBezTo>
                <a:lnTo>
                  <a:pt x="10602109" y="2447425"/>
                </a:lnTo>
                <a:cubicBezTo>
                  <a:pt x="10326919" y="2506568"/>
                  <a:pt x="10112075" y="2721365"/>
                  <a:pt x="10058800" y="2992271"/>
                </a:cubicBezTo>
                <a:cubicBezTo>
                  <a:pt x="10333990" y="2933128"/>
                  <a:pt x="10548833" y="2718331"/>
                  <a:pt x="10602109" y="2447425"/>
                </a:cubicBezTo>
                <a:lnTo>
                  <a:pt x="9217207" y="2447425"/>
                </a:lnTo>
                <a:cubicBezTo>
                  <a:pt x="9270483" y="2718331"/>
                  <a:pt x="9485326" y="2933128"/>
                  <a:pt x="9760516" y="2992271"/>
                </a:cubicBezTo>
                <a:cubicBezTo>
                  <a:pt x="9707241" y="2721365"/>
                  <a:pt x="9492397" y="2506568"/>
                  <a:pt x="9217207" y="2447425"/>
                </a:cubicBezTo>
                <a:lnTo>
                  <a:pt x="8909958" y="2447425"/>
                </a:lnTo>
                <a:cubicBezTo>
                  <a:pt x="8634768" y="2506568"/>
                  <a:pt x="8419924" y="2721365"/>
                  <a:pt x="8366649" y="2992271"/>
                </a:cubicBezTo>
                <a:cubicBezTo>
                  <a:pt x="8641839" y="2933128"/>
                  <a:pt x="8856682" y="2718331"/>
                  <a:pt x="8909958" y="2447425"/>
                </a:cubicBezTo>
                <a:lnTo>
                  <a:pt x="7525056" y="2447425"/>
                </a:lnTo>
                <a:cubicBezTo>
                  <a:pt x="7578332" y="2718331"/>
                  <a:pt x="7793175" y="2933128"/>
                  <a:pt x="8068365" y="2992271"/>
                </a:cubicBezTo>
                <a:cubicBezTo>
                  <a:pt x="8015090" y="2721365"/>
                  <a:pt x="7800246" y="2506568"/>
                  <a:pt x="7525056" y="2447425"/>
                </a:cubicBezTo>
                <a:lnTo>
                  <a:pt x="7217807" y="2447425"/>
                </a:lnTo>
                <a:cubicBezTo>
                  <a:pt x="6942617" y="2506568"/>
                  <a:pt x="6727773" y="2721365"/>
                  <a:pt x="6674498" y="2992271"/>
                </a:cubicBezTo>
                <a:cubicBezTo>
                  <a:pt x="6949688" y="2933128"/>
                  <a:pt x="7164531" y="2718331"/>
                  <a:pt x="7217807" y="2447425"/>
                </a:cubicBezTo>
                <a:lnTo>
                  <a:pt x="5832905" y="2447425"/>
                </a:lnTo>
                <a:cubicBezTo>
                  <a:pt x="5886181" y="2718331"/>
                  <a:pt x="6101024" y="2933128"/>
                  <a:pt x="6376214" y="2992271"/>
                </a:cubicBezTo>
                <a:cubicBezTo>
                  <a:pt x="6322939" y="2721365"/>
                  <a:pt x="6108095" y="2506568"/>
                  <a:pt x="5832905" y="2447425"/>
                </a:cubicBezTo>
                <a:lnTo>
                  <a:pt x="5525656" y="2447425"/>
                </a:lnTo>
                <a:cubicBezTo>
                  <a:pt x="5250466" y="2506568"/>
                  <a:pt x="5035622" y="2721365"/>
                  <a:pt x="4982347" y="2992271"/>
                </a:cubicBezTo>
                <a:cubicBezTo>
                  <a:pt x="5257537" y="2933128"/>
                  <a:pt x="5472380" y="2718331"/>
                  <a:pt x="5525656" y="2447425"/>
                </a:cubicBezTo>
                <a:lnTo>
                  <a:pt x="4140754" y="2447425"/>
                </a:lnTo>
                <a:cubicBezTo>
                  <a:pt x="4194030" y="2718331"/>
                  <a:pt x="4408873" y="2933128"/>
                  <a:pt x="4684063" y="2992271"/>
                </a:cubicBezTo>
                <a:cubicBezTo>
                  <a:pt x="4630788" y="2721365"/>
                  <a:pt x="4415944" y="2506568"/>
                  <a:pt x="4140754" y="2447425"/>
                </a:cubicBezTo>
                <a:lnTo>
                  <a:pt x="3833505" y="2447425"/>
                </a:lnTo>
                <a:cubicBezTo>
                  <a:pt x="3558315" y="2506568"/>
                  <a:pt x="3343471" y="2721365"/>
                  <a:pt x="3290196" y="2992271"/>
                </a:cubicBezTo>
                <a:cubicBezTo>
                  <a:pt x="3565386" y="2933128"/>
                  <a:pt x="3780229" y="2718331"/>
                  <a:pt x="3833505" y="2447425"/>
                </a:cubicBezTo>
                <a:lnTo>
                  <a:pt x="2448603" y="2447425"/>
                </a:lnTo>
                <a:cubicBezTo>
                  <a:pt x="2501879" y="2718331"/>
                  <a:pt x="2716722" y="2933128"/>
                  <a:pt x="2991912" y="2992271"/>
                </a:cubicBezTo>
                <a:cubicBezTo>
                  <a:pt x="2938637" y="2721365"/>
                  <a:pt x="2723793" y="2506568"/>
                  <a:pt x="2448603" y="2447425"/>
                </a:cubicBezTo>
                <a:lnTo>
                  <a:pt x="2141354" y="2447425"/>
                </a:lnTo>
                <a:cubicBezTo>
                  <a:pt x="1866164" y="2506568"/>
                  <a:pt x="1651320" y="2721365"/>
                  <a:pt x="1598045" y="2992271"/>
                </a:cubicBezTo>
                <a:cubicBezTo>
                  <a:pt x="1873235" y="2933128"/>
                  <a:pt x="2088078" y="2718331"/>
                  <a:pt x="2141354" y="2447425"/>
                </a:cubicBezTo>
                <a:lnTo>
                  <a:pt x="756452" y="2447425"/>
                </a:lnTo>
                <a:cubicBezTo>
                  <a:pt x="809728" y="2718331"/>
                  <a:pt x="1024571" y="2933128"/>
                  <a:pt x="1299761" y="2992271"/>
                </a:cubicBezTo>
                <a:cubicBezTo>
                  <a:pt x="1246486" y="2721365"/>
                  <a:pt x="1031642" y="2506568"/>
                  <a:pt x="756452" y="2447425"/>
                </a:cubicBezTo>
                <a:lnTo>
                  <a:pt x="12192000" y="2344615"/>
                </a:ln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lnTo>
                  <a:pt x="10767111" y="2302594"/>
                </a:ln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lnTo>
                  <a:pt x="10744358" y="2302594"/>
                </a:ln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lnTo>
                  <a:pt x="9074958" y="2302594"/>
                </a:ln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lnTo>
                  <a:pt x="9052207" y="2302594"/>
                </a:ln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lnTo>
                  <a:pt x="7382807" y="2302594"/>
                </a:ln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lnTo>
                  <a:pt x="7360056" y="2302594"/>
                </a:ln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lnTo>
                  <a:pt x="5690656" y="2302594"/>
                </a:ln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lnTo>
                  <a:pt x="5667905" y="2302594"/>
                </a:ln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lnTo>
                  <a:pt x="3998505" y="2302594"/>
                </a:ln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lnTo>
                  <a:pt x="3975754" y="2302594"/>
                </a:ln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lnTo>
                  <a:pt x="2306354" y="2302594"/>
                </a:ln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lnTo>
                  <a:pt x="2283603" y="2302594"/>
                </a:ln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lnTo>
                  <a:pt x="614203" y="2302594"/>
                </a:ln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lnTo>
                  <a:pt x="591452" y="2302594"/>
                </a:ln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lnTo>
                  <a:pt x="11452667" y="1608087"/>
                </a:lnTo>
                <a:cubicBezTo>
                  <a:pt x="11177477" y="1666766"/>
                  <a:pt x="10962633" y="1879876"/>
                  <a:pt x="10909358" y="2148655"/>
                </a:cubicBezTo>
                <a:cubicBezTo>
                  <a:pt x="11184548" y="2089976"/>
                  <a:pt x="11399391" y="1876866"/>
                  <a:pt x="11452667" y="1608087"/>
                </a:cubicBezTo>
                <a:lnTo>
                  <a:pt x="10058800" y="1608087"/>
                </a:lnTo>
                <a:cubicBezTo>
                  <a:pt x="10112076" y="1876866"/>
                  <a:pt x="10326919" y="2089976"/>
                  <a:pt x="10602109" y="2148655"/>
                </a:cubicBezTo>
                <a:cubicBezTo>
                  <a:pt x="10548834" y="1879876"/>
                  <a:pt x="10333990" y="1666766"/>
                  <a:pt x="10058800" y="1608087"/>
                </a:cubicBezTo>
                <a:lnTo>
                  <a:pt x="9760514" y="1608087"/>
                </a:lnTo>
                <a:cubicBezTo>
                  <a:pt x="9485324" y="1666766"/>
                  <a:pt x="9270480" y="1879876"/>
                  <a:pt x="9217205" y="2148655"/>
                </a:cubicBezTo>
                <a:cubicBezTo>
                  <a:pt x="9492395" y="2089976"/>
                  <a:pt x="9707238" y="1876866"/>
                  <a:pt x="9760514" y="1608087"/>
                </a:cubicBezTo>
                <a:lnTo>
                  <a:pt x="8366649" y="1608087"/>
                </a:lnTo>
                <a:cubicBezTo>
                  <a:pt x="8419925" y="1876866"/>
                  <a:pt x="8634768" y="2089976"/>
                  <a:pt x="8909958" y="2148655"/>
                </a:cubicBezTo>
                <a:cubicBezTo>
                  <a:pt x="8856683" y="1879876"/>
                  <a:pt x="8641839" y="1666766"/>
                  <a:pt x="8366649" y="1608087"/>
                </a:cubicBezTo>
                <a:lnTo>
                  <a:pt x="8068363" y="1608087"/>
                </a:lnTo>
                <a:cubicBezTo>
                  <a:pt x="7793173" y="1666766"/>
                  <a:pt x="7578329" y="1879876"/>
                  <a:pt x="7525054" y="2148655"/>
                </a:cubicBezTo>
                <a:cubicBezTo>
                  <a:pt x="7800244" y="2089976"/>
                  <a:pt x="8015087" y="1876866"/>
                  <a:pt x="8068363" y="1608087"/>
                </a:cubicBezTo>
                <a:lnTo>
                  <a:pt x="6674498" y="1608087"/>
                </a:lnTo>
                <a:cubicBezTo>
                  <a:pt x="6727774" y="1876866"/>
                  <a:pt x="6942617" y="2089976"/>
                  <a:pt x="7217807" y="2148655"/>
                </a:cubicBezTo>
                <a:cubicBezTo>
                  <a:pt x="7164532" y="1879876"/>
                  <a:pt x="6949688" y="1666766"/>
                  <a:pt x="6674498" y="1608087"/>
                </a:cubicBezTo>
                <a:lnTo>
                  <a:pt x="6376212" y="1608087"/>
                </a:lnTo>
                <a:cubicBezTo>
                  <a:pt x="6101022" y="1666766"/>
                  <a:pt x="5886178" y="1879876"/>
                  <a:pt x="5832903" y="2148655"/>
                </a:cubicBezTo>
                <a:cubicBezTo>
                  <a:pt x="6108093" y="2089976"/>
                  <a:pt x="6322936" y="1876866"/>
                  <a:pt x="6376212" y="1608087"/>
                </a:cubicBezTo>
                <a:lnTo>
                  <a:pt x="4982347" y="1608087"/>
                </a:lnTo>
                <a:cubicBezTo>
                  <a:pt x="5035623" y="1876866"/>
                  <a:pt x="5250466" y="2089976"/>
                  <a:pt x="5525656" y="2148655"/>
                </a:cubicBezTo>
                <a:cubicBezTo>
                  <a:pt x="5472381" y="1879876"/>
                  <a:pt x="5257537" y="1666766"/>
                  <a:pt x="4982347" y="1608087"/>
                </a:cubicBezTo>
                <a:lnTo>
                  <a:pt x="4684061" y="1608087"/>
                </a:lnTo>
                <a:cubicBezTo>
                  <a:pt x="4408871" y="1666766"/>
                  <a:pt x="4194027" y="1879876"/>
                  <a:pt x="4140752" y="2148655"/>
                </a:cubicBezTo>
                <a:cubicBezTo>
                  <a:pt x="4415942" y="2089976"/>
                  <a:pt x="4630785" y="1876866"/>
                  <a:pt x="4684061" y="1608087"/>
                </a:cubicBezTo>
                <a:lnTo>
                  <a:pt x="3290196" y="1608087"/>
                </a:lnTo>
                <a:cubicBezTo>
                  <a:pt x="3343472" y="1876866"/>
                  <a:pt x="3558315" y="2089976"/>
                  <a:pt x="3833505" y="2148655"/>
                </a:cubicBezTo>
                <a:cubicBezTo>
                  <a:pt x="3780230" y="1879876"/>
                  <a:pt x="3565386" y="1666766"/>
                  <a:pt x="3290196" y="1608087"/>
                </a:cubicBezTo>
                <a:lnTo>
                  <a:pt x="2991910" y="1608087"/>
                </a:lnTo>
                <a:cubicBezTo>
                  <a:pt x="2716720" y="1666766"/>
                  <a:pt x="2501876" y="1879876"/>
                  <a:pt x="2448601" y="2148655"/>
                </a:cubicBezTo>
                <a:cubicBezTo>
                  <a:pt x="2723791" y="2089976"/>
                  <a:pt x="2938634" y="1876866"/>
                  <a:pt x="2991910" y="1608087"/>
                </a:cubicBezTo>
                <a:lnTo>
                  <a:pt x="1598045" y="1608087"/>
                </a:lnTo>
                <a:cubicBezTo>
                  <a:pt x="1651321" y="1876866"/>
                  <a:pt x="1866164" y="2089976"/>
                  <a:pt x="2141354" y="2148655"/>
                </a:cubicBezTo>
                <a:cubicBezTo>
                  <a:pt x="2088079" y="1879876"/>
                  <a:pt x="1873235" y="1666766"/>
                  <a:pt x="1598045" y="1608087"/>
                </a:cubicBezTo>
                <a:lnTo>
                  <a:pt x="1299759" y="1608087"/>
                </a:lnTo>
                <a:cubicBezTo>
                  <a:pt x="1024569" y="1666766"/>
                  <a:pt x="809725" y="1879876"/>
                  <a:pt x="756450" y="2148655"/>
                </a:cubicBezTo>
                <a:cubicBezTo>
                  <a:pt x="1031640" y="2089976"/>
                  <a:pt x="1246483" y="1876866"/>
                  <a:pt x="1299759" y="1608087"/>
                </a:cubicBezTo>
                <a:lnTo>
                  <a:pt x="0" y="1504081"/>
                </a:ln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lnTo>
                  <a:pt x="11608704" y="1464394"/>
                </a:ln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lnTo>
                  <a:pt x="11594916" y="1464394"/>
                </a:ln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lnTo>
                  <a:pt x="9916551" y="1464394"/>
                </a:ln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lnTo>
                  <a:pt x="9902763" y="1464394"/>
                </a:ln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lnTo>
                  <a:pt x="8224400" y="1464394"/>
                </a:ln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lnTo>
                  <a:pt x="8210612" y="1464394"/>
                </a:ln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lnTo>
                  <a:pt x="6532249" y="1464394"/>
                </a:ln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lnTo>
                  <a:pt x="6518461" y="1464394"/>
                </a:ln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lnTo>
                  <a:pt x="4840098" y="1464394"/>
                </a:ln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lnTo>
                  <a:pt x="4826310" y="1464394"/>
                </a:ln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lnTo>
                  <a:pt x="3147947" y="1464394"/>
                </a:ln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lnTo>
                  <a:pt x="3134159" y="1464394"/>
                </a:ln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lnTo>
                  <a:pt x="1455796" y="1464394"/>
                </a:ln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lnTo>
                  <a:pt x="1442008" y="1464394"/>
                </a:ln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lnTo>
                  <a:pt x="10909360" y="750600"/>
                </a:lnTo>
                <a:cubicBezTo>
                  <a:pt x="10962636" y="1021506"/>
                  <a:pt x="11177479" y="1236303"/>
                  <a:pt x="11452669" y="1295446"/>
                </a:cubicBezTo>
                <a:cubicBezTo>
                  <a:pt x="11399394" y="1024540"/>
                  <a:pt x="11184550" y="809743"/>
                  <a:pt x="10909360" y="750600"/>
                </a:cubicBezTo>
                <a:lnTo>
                  <a:pt x="10602109" y="750600"/>
                </a:lnTo>
                <a:cubicBezTo>
                  <a:pt x="10326919" y="809743"/>
                  <a:pt x="10112075" y="1024540"/>
                  <a:pt x="10058800" y="1295446"/>
                </a:cubicBezTo>
                <a:cubicBezTo>
                  <a:pt x="10333990" y="1236303"/>
                  <a:pt x="10548833" y="1021506"/>
                  <a:pt x="10602109" y="750600"/>
                </a:cubicBezTo>
                <a:lnTo>
                  <a:pt x="9217207" y="750600"/>
                </a:lnTo>
                <a:cubicBezTo>
                  <a:pt x="9270483" y="1021506"/>
                  <a:pt x="9485326" y="1236303"/>
                  <a:pt x="9760516" y="1295446"/>
                </a:cubicBezTo>
                <a:cubicBezTo>
                  <a:pt x="9707241" y="1024540"/>
                  <a:pt x="9492397" y="809743"/>
                  <a:pt x="9217207" y="750600"/>
                </a:cubicBezTo>
                <a:lnTo>
                  <a:pt x="8909958" y="750600"/>
                </a:lnTo>
                <a:cubicBezTo>
                  <a:pt x="8634768" y="809743"/>
                  <a:pt x="8419924" y="1024540"/>
                  <a:pt x="8366649" y="1295446"/>
                </a:cubicBezTo>
                <a:cubicBezTo>
                  <a:pt x="8641839" y="1236303"/>
                  <a:pt x="8856682" y="1021506"/>
                  <a:pt x="8909958" y="750600"/>
                </a:cubicBezTo>
                <a:lnTo>
                  <a:pt x="7525056" y="750600"/>
                </a:lnTo>
                <a:cubicBezTo>
                  <a:pt x="7578332" y="1021506"/>
                  <a:pt x="7793175" y="1236303"/>
                  <a:pt x="8068365" y="1295446"/>
                </a:cubicBezTo>
                <a:cubicBezTo>
                  <a:pt x="8015090" y="1024540"/>
                  <a:pt x="7800246" y="809743"/>
                  <a:pt x="7525056" y="750600"/>
                </a:cubicBezTo>
                <a:lnTo>
                  <a:pt x="7217807" y="750600"/>
                </a:lnTo>
                <a:cubicBezTo>
                  <a:pt x="6942617" y="809743"/>
                  <a:pt x="6727773" y="1024540"/>
                  <a:pt x="6674498" y="1295446"/>
                </a:cubicBezTo>
                <a:cubicBezTo>
                  <a:pt x="6949688" y="1236303"/>
                  <a:pt x="7164531" y="1021506"/>
                  <a:pt x="7217807" y="750600"/>
                </a:cubicBezTo>
                <a:lnTo>
                  <a:pt x="5832905" y="750600"/>
                </a:lnTo>
                <a:cubicBezTo>
                  <a:pt x="5886181" y="1021506"/>
                  <a:pt x="6101024" y="1236303"/>
                  <a:pt x="6376214" y="1295446"/>
                </a:cubicBezTo>
                <a:cubicBezTo>
                  <a:pt x="6322939" y="1024540"/>
                  <a:pt x="6108095" y="809743"/>
                  <a:pt x="5832905" y="750600"/>
                </a:cubicBezTo>
                <a:lnTo>
                  <a:pt x="5525656" y="750600"/>
                </a:lnTo>
                <a:cubicBezTo>
                  <a:pt x="5250466" y="809743"/>
                  <a:pt x="5035622" y="1024540"/>
                  <a:pt x="4982347" y="1295446"/>
                </a:cubicBezTo>
                <a:cubicBezTo>
                  <a:pt x="5257537" y="1236303"/>
                  <a:pt x="5472380" y="1021506"/>
                  <a:pt x="5525656" y="750600"/>
                </a:cubicBezTo>
                <a:lnTo>
                  <a:pt x="4140754" y="750600"/>
                </a:lnTo>
                <a:cubicBezTo>
                  <a:pt x="4194030" y="1021506"/>
                  <a:pt x="4408873" y="1236303"/>
                  <a:pt x="4684063" y="1295446"/>
                </a:cubicBezTo>
                <a:cubicBezTo>
                  <a:pt x="4630788" y="1024540"/>
                  <a:pt x="4415944" y="809743"/>
                  <a:pt x="4140754" y="750600"/>
                </a:cubicBezTo>
                <a:lnTo>
                  <a:pt x="3833505" y="750600"/>
                </a:lnTo>
                <a:cubicBezTo>
                  <a:pt x="3558315" y="809743"/>
                  <a:pt x="3343471" y="1024540"/>
                  <a:pt x="3290196" y="1295446"/>
                </a:cubicBezTo>
                <a:cubicBezTo>
                  <a:pt x="3565386" y="1236303"/>
                  <a:pt x="3780229" y="1021506"/>
                  <a:pt x="3833505" y="750600"/>
                </a:cubicBezTo>
                <a:lnTo>
                  <a:pt x="2448603" y="750600"/>
                </a:lnTo>
                <a:cubicBezTo>
                  <a:pt x="2501879" y="1021506"/>
                  <a:pt x="2716722" y="1236303"/>
                  <a:pt x="2991912" y="1295446"/>
                </a:cubicBezTo>
                <a:cubicBezTo>
                  <a:pt x="2938637" y="1024540"/>
                  <a:pt x="2723793" y="809743"/>
                  <a:pt x="2448603" y="750600"/>
                </a:cubicBezTo>
                <a:lnTo>
                  <a:pt x="2141354" y="750600"/>
                </a:lnTo>
                <a:cubicBezTo>
                  <a:pt x="1866164" y="809743"/>
                  <a:pt x="1651320" y="1024540"/>
                  <a:pt x="1598045" y="1295446"/>
                </a:cubicBezTo>
                <a:cubicBezTo>
                  <a:pt x="1873235" y="1236303"/>
                  <a:pt x="2088078" y="1021506"/>
                  <a:pt x="2141354" y="750600"/>
                </a:cubicBezTo>
                <a:lnTo>
                  <a:pt x="756452" y="750600"/>
                </a:lnTo>
                <a:cubicBezTo>
                  <a:pt x="809728" y="1021506"/>
                  <a:pt x="1024571" y="1236303"/>
                  <a:pt x="1299761" y="1295446"/>
                </a:cubicBezTo>
                <a:cubicBezTo>
                  <a:pt x="1246486" y="1024540"/>
                  <a:pt x="1031642" y="809743"/>
                  <a:pt x="756452" y="750600"/>
                </a:cubicBezTo>
                <a:lnTo>
                  <a:pt x="12192000" y="647790"/>
                </a:ln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lnTo>
                  <a:pt x="10767111" y="605769"/>
                </a:ln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lnTo>
                  <a:pt x="10744358" y="605769"/>
                </a:ln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lnTo>
                  <a:pt x="9074958" y="605769"/>
                </a:ln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lnTo>
                  <a:pt x="9052207" y="605769"/>
                </a:ln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lnTo>
                  <a:pt x="7382807" y="605769"/>
                </a:ln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lnTo>
                  <a:pt x="5690656" y="605769"/>
                </a:ln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lnTo>
                  <a:pt x="5667905" y="605769"/>
                </a:ln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lnTo>
                  <a:pt x="3998505" y="605769"/>
                </a:ln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lnTo>
                  <a:pt x="3975754" y="605769"/>
                </a:ln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lnTo>
                  <a:pt x="2306354" y="605769"/>
                </a:ln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lnTo>
                  <a:pt x="2283603" y="605769"/>
                </a:ln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lnTo>
                  <a:pt x="614203" y="605769"/>
                </a:ln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lnTo>
                  <a:pt x="7360056" y="605769"/>
                </a:ln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lnTo>
                  <a:pt x="591452" y="605769"/>
                </a:ln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lnTo>
                  <a:pt x="11969013" y="0"/>
                </a:lnTo>
                <a:lnTo>
                  <a:pt x="12180097" y="0"/>
                </a:lnTo>
                <a:cubicBezTo>
                  <a:pt x="12184579" y="2797"/>
                  <a:pt x="12188307" y="6390"/>
                  <a:pt x="12192000" y="10016"/>
                </a:cubicBezTo>
                <a:lnTo>
                  <a:pt x="12192000" y="210008"/>
                </a:lnTo>
                <a:cubicBezTo>
                  <a:pt x="12135666" y="124006"/>
                  <a:pt x="12059786" y="51396"/>
                  <a:pt x="11969013" y="0"/>
                </a:cubicBezTo>
                <a:lnTo>
                  <a:pt x="11640695" y="0"/>
                </a:lnTo>
                <a:lnTo>
                  <a:pt x="11775234" y="0"/>
                </a:lnTo>
                <a:cubicBezTo>
                  <a:pt x="11842228" y="193636"/>
                  <a:pt x="11995970" y="348667"/>
                  <a:pt x="12192000" y="421829"/>
                </a:cubicBezTo>
                <a:lnTo>
                  <a:pt x="12192000" y="553832"/>
                </a:lnTo>
                <a:cubicBezTo>
                  <a:pt x="11924422" y="471599"/>
                  <a:pt x="11715712" y="262771"/>
                  <a:pt x="11640695" y="0"/>
                </a:cubicBezTo>
                <a:lnTo>
                  <a:pt x="11023379" y="0"/>
                </a:ln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lnTo>
                  <a:pt x="9949555" y="0"/>
                </a:ln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lnTo>
                  <a:pt x="9331225" y="0"/>
                </a:ln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lnTo>
                  <a:pt x="8257405" y="0"/>
                </a:ln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lnTo>
                  <a:pt x="7639075" y="0"/>
                </a:ln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lnTo>
                  <a:pt x="6565254" y="0"/>
                </a:ln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lnTo>
                  <a:pt x="5946924" y="0"/>
                </a:ln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lnTo>
                  <a:pt x="4873102" y="0"/>
                </a:ln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lnTo>
                  <a:pt x="4254773" y="0"/>
                </a:ln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lnTo>
                  <a:pt x="3180951" y="0"/>
                </a:ln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lnTo>
                  <a:pt x="2562622" y="0"/>
                </a:ln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lnTo>
                  <a:pt x="1488800" y="0"/>
                </a:ln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lnTo>
                  <a:pt x="870471" y="0"/>
                </a:ln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lnTo>
                  <a:pt x="126374" y="0"/>
                </a:ln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29" name="Line 3"/>
          <p:cNvSpPr/>
          <p:nvPr/>
        </p:nvSpPr>
        <p:spPr>
          <a:xfrm flipV="1">
            <a:off x="8386560" y="5263920"/>
            <a:ext cx="0" cy="914400"/>
          </a:xfrm>
          <a:prstGeom prst="line">
            <a:avLst/>
          </a:prstGeom>
          <a:ln w="19080">
            <a:solidFill>
              <a:schemeClr val="accent1">
                <a:lumMod val="75000"/>
              </a:schemeClr>
            </a:solidFill>
            <a:round/>
          </a:ln>
        </p:spPr>
      </p:sp>
      <p:sp>
        <p:nvSpPr>
          <p:cNvPr id="230" name="CustomShape 4"/>
          <p:cNvSpPr/>
          <p:nvPr/>
        </p:nvSpPr>
        <p:spPr>
          <a:xfrm flipH="1">
            <a:off x="-720" y="0"/>
            <a:ext cx="12188520" cy="6858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231" name="CustomShape 5"/>
          <p:cNvSpPr/>
          <p:nvPr/>
        </p:nvSpPr>
        <p:spPr>
          <a:xfrm rot="5400000">
            <a:off x="10800" y="1276200"/>
            <a:ext cx="5569920" cy="4303800"/>
          </a:xfrm>
          <a:custGeom>
            <a:avLst/>
            <a:gdLst/>
            <a:ahLst/>
            <a:rect l="0" t="0" r="r" b="b"/>
            <a:pathLst>
              <a:path w="5593164" h="4305009">
                <a:moveTo>
                  <a:pt x="4985599" y="636203"/>
                </a:moveTo>
                <a:cubicBezTo>
                  <a:pt x="5038875" y="907109"/>
                  <a:pt x="5253718" y="1121906"/>
                  <a:pt x="5528908" y="1181049"/>
                </a:cubicBezTo>
                <a:cubicBezTo>
                  <a:pt x="5475633" y="910143"/>
                  <a:pt x="5260789" y="695346"/>
                  <a:pt x="4985599" y="636203"/>
                </a:cubicBezTo>
                <a:lnTo>
                  <a:pt x="4985599" y="2333028"/>
                </a:lnTo>
                <a:cubicBezTo>
                  <a:pt x="5038875" y="2603934"/>
                  <a:pt x="5253718" y="2818731"/>
                  <a:pt x="5528908" y="2877874"/>
                </a:cubicBezTo>
                <a:cubicBezTo>
                  <a:pt x="5475633" y="2606968"/>
                  <a:pt x="5260789" y="2392171"/>
                  <a:pt x="4985599" y="2333028"/>
                </a:cubicBezTo>
                <a:lnTo>
                  <a:pt x="4985597" y="2034258"/>
                </a:lnTo>
                <a:cubicBezTo>
                  <a:pt x="5260787" y="1975579"/>
                  <a:pt x="5475630" y="1762469"/>
                  <a:pt x="5528906" y="1493690"/>
                </a:cubicBezTo>
                <a:cubicBezTo>
                  <a:pt x="5253716" y="1552369"/>
                  <a:pt x="5038872" y="1765479"/>
                  <a:pt x="4985597" y="2034258"/>
                </a:cubicBezTo>
                <a:lnTo>
                  <a:pt x="4985597" y="3731083"/>
                </a:lnTo>
                <a:cubicBezTo>
                  <a:pt x="5260787" y="3672404"/>
                  <a:pt x="5475630" y="3459294"/>
                  <a:pt x="5528906" y="3190516"/>
                </a:cubicBezTo>
                <a:cubicBezTo>
                  <a:pt x="5253716" y="3249194"/>
                  <a:pt x="5038872" y="3462304"/>
                  <a:pt x="4985597" y="3731083"/>
                </a:cubicBezTo>
                <a:lnTo>
                  <a:pt x="4842232" y="503273"/>
                </a:ln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lnTo>
                  <a:pt x="4842232" y="2200098"/>
                </a:ln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lnTo>
                  <a:pt x="4842232" y="3896923"/>
                </a:ln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lnTo>
                  <a:pt x="4842230" y="469318"/>
                </a:ln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lnTo>
                  <a:pt x="4842230" y="2166144"/>
                </a:ln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lnTo>
                  <a:pt x="4842230" y="3862969"/>
                </a:ln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lnTo>
                  <a:pt x="4135041" y="1181049"/>
                </a:lnTo>
                <a:cubicBezTo>
                  <a:pt x="4410231" y="1121906"/>
                  <a:pt x="4625074" y="907109"/>
                  <a:pt x="4678350" y="636203"/>
                </a:cubicBezTo>
                <a:cubicBezTo>
                  <a:pt x="4403160" y="695346"/>
                  <a:pt x="4188316" y="910143"/>
                  <a:pt x="4135041" y="1181049"/>
                </a:cubicBezTo>
                <a:lnTo>
                  <a:pt x="4135041" y="1493690"/>
                </a:lnTo>
                <a:cubicBezTo>
                  <a:pt x="4188317" y="1762469"/>
                  <a:pt x="4403160" y="1975579"/>
                  <a:pt x="4678350" y="2034258"/>
                </a:cubicBezTo>
                <a:cubicBezTo>
                  <a:pt x="4625075" y="1765479"/>
                  <a:pt x="4410231" y="1552369"/>
                  <a:pt x="4135041" y="1493690"/>
                </a:cubicBezTo>
                <a:lnTo>
                  <a:pt x="4135041" y="2877874"/>
                </a:lnTo>
                <a:cubicBezTo>
                  <a:pt x="4410231" y="2818731"/>
                  <a:pt x="4625074" y="2603934"/>
                  <a:pt x="4678350" y="2333028"/>
                </a:cubicBezTo>
                <a:cubicBezTo>
                  <a:pt x="4403160" y="2392171"/>
                  <a:pt x="4188316" y="2606968"/>
                  <a:pt x="4135041" y="2877874"/>
                </a:cubicBezTo>
                <a:lnTo>
                  <a:pt x="4135041" y="3190516"/>
                </a:lnTo>
                <a:cubicBezTo>
                  <a:pt x="4188317" y="3459294"/>
                  <a:pt x="4403160" y="3672404"/>
                  <a:pt x="4678350" y="3731083"/>
                </a:cubicBezTo>
                <a:cubicBezTo>
                  <a:pt x="4625075" y="3462304"/>
                  <a:pt x="4410231" y="3249194"/>
                  <a:pt x="4135041" y="3190516"/>
                </a:cubicBezTo>
                <a:lnTo>
                  <a:pt x="4103022" y="4305008"/>
                </a:ln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lnTo>
                  <a:pt x="4068511" y="0"/>
                </a:ln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lnTo>
                  <a:pt x="3991674" y="1313979"/>
                </a:ln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lnTo>
                  <a:pt x="3991674" y="1361805"/>
                </a:ln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lnTo>
                  <a:pt x="3991674" y="3010804"/>
                </a:ln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lnTo>
                  <a:pt x="3991674" y="3058630"/>
                </a:ln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lnTo>
                  <a:pt x="3293448" y="636203"/>
                </a:lnTo>
                <a:cubicBezTo>
                  <a:pt x="3346724" y="907109"/>
                  <a:pt x="3561567" y="1121906"/>
                  <a:pt x="3836757" y="1181049"/>
                </a:cubicBezTo>
                <a:cubicBezTo>
                  <a:pt x="3783482" y="910143"/>
                  <a:pt x="3568638" y="695346"/>
                  <a:pt x="3293448" y="636203"/>
                </a:cubicBezTo>
                <a:lnTo>
                  <a:pt x="3293448" y="2333028"/>
                </a:lnTo>
                <a:cubicBezTo>
                  <a:pt x="3346724" y="2603934"/>
                  <a:pt x="3561567" y="2818731"/>
                  <a:pt x="3836757" y="2877874"/>
                </a:cubicBezTo>
                <a:cubicBezTo>
                  <a:pt x="3783482" y="2606968"/>
                  <a:pt x="3568638" y="2392171"/>
                  <a:pt x="3293448" y="2333028"/>
                </a:cubicBezTo>
                <a:lnTo>
                  <a:pt x="3293446" y="2034258"/>
                </a:lnTo>
                <a:cubicBezTo>
                  <a:pt x="3568636" y="1975579"/>
                  <a:pt x="3783479" y="1762469"/>
                  <a:pt x="3836755" y="1493690"/>
                </a:cubicBezTo>
                <a:cubicBezTo>
                  <a:pt x="3561565" y="1552369"/>
                  <a:pt x="3346721" y="1765479"/>
                  <a:pt x="3293446" y="2034258"/>
                </a:cubicBezTo>
                <a:lnTo>
                  <a:pt x="3293446" y="3731083"/>
                </a:lnTo>
                <a:cubicBezTo>
                  <a:pt x="3568636" y="3672404"/>
                  <a:pt x="3783479" y="3459294"/>
                  <a:pt x="3836755" y="3190516"/>
                </a:cubicBezTo>
                <a:cubicBezTo>
                  <a:pt x="3561565" y="3249194"/>
                  <a:pt x="3346721" y="3462304"/>
                  <a:pt x="3293446" y="3731083"/>
                </a:cubicBezTo>
                <a:lnTo>
                  <a:pt x="3150081" y="503273"/>
                </a:ln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lnTo>
                  <a:pt x="3150081" y="2200098"/>
                </a:ln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lnTo>
                  <a:pt x="3150081" y="3896923"/>
                </a:ln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lnTo>
                  <a:pt x="3150079" y="469318"/>
                </a:ln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lnTo>
                  <a:pt x="3150079" y="2166144"/>
                </a:ln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lnTo>
                  <a:pt x="3150079" y="3862969"/>
                </a:ln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lnTo>
                  <a:pt x="2442890" y="1181049"/>
                </a:lnTo>
                <a:cubicBezTo>
                  <a:pt x="2718080" y="1121906"/>
                  <a:pt x="2932923" y="907109"/>
                  <a:pt x="2986199" y="636203"/>
                </a:cubicBezTo>
                <a:cubicBezTo>
                  <a:pt x="2711009" y="695346"/>
                  <a:pt x="2496165" y="910143"/>
                  <a:pt x="2442890" y="1181049"/>
                </a:cubicBezTo>
                <a:lnTo>
                  <a:pt x="2442890" y="1493690"/>
                </a:lnTo>
                <a:cubicBezTo>
                  <a:pt x="2496166" y="1762469"/>
                  <a:pt x="2711009" y="1975579"/>
                  <a:pt x="2986199" y="2034258"/>
                </a:cubicBezTo>
                <a:cubicBezTo>
                  <a:pt x="2932924" y="1765479"/>
                  <a:pt x="2718080" y="1552369"/>
                  <a:pt x="2442890" y="1493690"/>
                </a:cubicBezTo>
                <a:lnTo>
                  <a:pt x="2442890" y="2877874"/>
                </a:lnTo>
                <a:cubicBezTo>
                  <a:pt x="2718080" y="2818731"/>
                  <a:pt x="2932923" y="2603934"/>
                  <a:pt x="2986199" y="2333028"/>
                </a:cubicBezTo>
                <a:cubicBezTo>
                  <a:pt x="2711009" y="2392171"/>
                  <a:pt x="2496165" y="2606968"/>
                  <a:pt x="2442890" y="2877874"/>
                </a:cubicBezTo>
                <a:lnTo>
                  <a:pt x="2442890" y="3190516"/>
                </a:lnTo>
                <a:cubicBezTo>
                  <a:pt x="2496166" y="3459294"/>
                  <a:pt x="2711009" y="3672404"/>
                  <a:pt x="2986199" y="3731083"/>
                </a:cubicBezTo>
                <a:cubicBezTo>
                  <a:pt x="2932924" y="3462304"/>
                  <a:pt x="2718080" y="3249194"/>
                  <a:pt x="2442890" y="3190516"/>
                </a:cubicBezTo>
                <a:lnTo>
                  <a:pt x="2410871" y="4305008"/>
                </a:ln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lnTo>
                  <a:pt x="2376360" y="0"/>
                </a:ln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lnTo>
                  <a:pt x="2299523" y="1313979"/>
                </a:ln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lnTo>
                  <a:pt x="2299523" y="1361805"/>
                </a:ln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lnTo>
                  <a:pt x="2299523" y="3010804"/>
                </a:ln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lnTo>
                  <a:pt x="2299523" y="3058630"/>
                </a:ln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lnTo>
                  <a:pt x="1601297" y="636203"/>
                </a:lnTo>
                <a:cubicBezTo>
                  <a:pt x="1654573" y="907109"/>
                  <a:pt x="1869416" y="1121906"/>
                  <a:pt x="2144606" y="1181049"/>
                </a:cubicBezTo>
                <a:cubicBezTo>
                  <a:pt x="2091331" y="910143"/>
                  <a:pt x="1876487" y="695346"/>
                  <a:pt x="1601297" y="636203"/>
                </a:cubicBezTo>
                <a:lnTo>
                  <a:pt x="1601297" y="2333028"/>
                </a:lnTo>
                <a:cubicBezTo>
                  <a:pt x="1654573" y="2603934"/>
                  <a:pt x="1869416" y="2818731"/>
                  <a:pt x="2144606" y="2877874"/>
                </a:cubicBezTo>
                <a:cubicBezTo>
                  <a:pt x="2091331" y="2606968"/>
                  <a:pt x="1876487" y="2392171"/>
                  <a:pt x="1601297" y="2333028"/>
                </a:cubicBezTo>
                <a:lnTo>
                  <a:pt x="1601295" y="2034258"/>
                </a:lnTo>
                <a:cubicBezTo>
                  <a:pt x="1876485" y="1975579"/>
                  <a:pt x="2091328" y="1762469"/>
                  <a:pt x="2144604" y="1493690"/>
                </a:cubicBezTo>
                <a:cubicBezTo>
                  <a:pt x="1869414" y="1552369"/>
                  <a:pt x="1654570" y="1765479"/>
                  <a:pt x="1601295" y="2034258"/>
                </a:cubicBezTo>
                <a:lnTo>
                  <a:pt x="1601295" y="3731083"/>
                </a:lnTo>
                <a:cubicBezTo>
                  <a:pt x="1876485" y="3672404"/>
                  <a:pt x="2091328" y="3459294"/>
                  <a:pt x="2144604" y="3190516"/>
                </a:cubicBezTo>
                <a:cubicBezTo>
                  <a:pt x="1869414" y="3249194"/>
                  <a:pt x="1654570" y="3462304"/>
                  <a:pt x="1601295" y="3731083"/>
                </a:cubicBezTo>
                <a:lnTo>
                  <a:pt x="1457930" y="503273"/>
                </a:ln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lnTo>
                  <a:pt x="1457930" y="2200098"/>
                </a:ln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lnTo>
                  <a:pt x="1457930" y="3896923"/>
                </a:ln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lnTo>
                  <a:pt x="1457928" y="469318"/>
                </a:ln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lnTo>
                  <a:pt x="1457928" y="2166144"/>
                </a:ln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lnTo>
                  <a:pt x="1457928" y="3862969"/>
                </a:ln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lnTo>
                  <a:pt x="750739" y="1181049"/>
                </a:lnTo>
                <a:cubicBezTo>
                  <a:pt x="1025929" y="1121906"/>
                  <a:pt x="1240772" y="907109"/>
                  <a:pt x="1294048" y="636203"/>
                </a:cubicBezTo>
                <a:cubicBezTo>
                  <a:pt x="1018858" y="695346"/>
                  <a:pt x="804014" y="910143"/>
                  <a:pt x="750739" y="1181049"/>
                </a:cubicBezTo>
                <a:lnTo>
                  <a:pt x="750739" y="1493690"/>
                </a:lnTo>
                <a:cubicBezTo>
                  <a:pt x="804015" y="1762469"/>
                  <a:pt x="1018858" y="1975579"/>
                  <a:pt x="1294048" y="2034258"/>
                </a:cubicBezTo>
                <a:cubicBezTo>
                  <a:pt x="1240773" y="1765479"/>
                  <a:pt x="1025929" y="1552369"/>
                  <a:pt x="750739" y="1493690"/>
                </a:cubicBezTo>
                <a:lnTo>
                  <a:pt x="750739" y="2877874"/>
                </a:lnTo>
                <a:cubicBezTo>
                  <a:pt x="1025929" y="2818731"/>
                  <a:pt x="1240772" y="2603934"/>
                  <a:pt x="1294048" y="2333028"/>
                </a:cubicBezTo>
                <a:cubicBezTo>
                  <a:pt x="1018858" y="2392171"/>
                  <a:pt x="804014" y="2606968"/>
                  <a:pt x="750739" y="2877874"/>
                </a:cubicBezTo>
                <a:lnTo>
                  <a:pt x="750739" y="3190516"/>
                </a:lnTo>
                <a:cubicBezTo>
                  <a:pt x="804015" y="3459294"/>
                  <a:pt x="1018858" y="3672404"/>
                  <a:pt x="1294048" y="3731083"/>
                </a:cubicBezTo>
                <a:cubicBezTo>
                  <a:pt x="1240773" y="3462304"/>
                  <a:pt x="1025929" y="3249194"/>
                  <a:pt x="750739" y="3190516"/>
                </a:cubicBezTo>
                <a:lnTo>
                  <a:pt x="718720" y="4305008"/>
                </a:ln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lnTo>
                  <a:pt x="684209" y="0"/>
                </a:ln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lnTo>
                  <a:pt x="607372" y="1313979"/>
                </a:ln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lnTo>
                  <a:pt x="607372" y="1361805"/>
                </a:ln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lnTo>
                  <a:pt x="607372" y="3010804"/>
                </a:ln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lnTo>
                  <a:pt x="607372" y="3058630"/>
                </a:ln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lnTo>
                  <a:pt x="0" y="116373"/>
                </a:lnTo>
                <a:lnTo>
                  <a:pt x="0" y="0"/>
                </a:lnTo>
                <a:lnTo>
                  <a:pt x="90880" y="0"/>
                </a:lnTo>
                <a:lnTo>
                  <a:pt x="22652" y="76659"/>
                </a:lnTo>
                <a:lnTo>
                  <a:pt x="0" y="443121"/>
                </a:ln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lnTo>
                  <a:pt x="0" y="1070142"/>
                </a:ln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lnTo>
                  <a:pt x="0" y="2139063"/>
                </a:ln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lnTo>
                  <a:pt x="0" y="2766967"/>
                </a:ln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lnTo>
                  <a:pt x="0" y="3835888"/>
                </a:ln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lnTo>
                  <a:pt x="0" y="4056079"/>
                </a:ln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lnTo>
                  <a:pt x="0" y="4305008"/>
                </a:lnTo>
                <a:lnTo>
                  <a:pt x="0" y="4256099"/>
                </a:lnTo>
                <a:lnTo>
                  <a:pt x="8327" y="4271827"/>
                </a:lnTo>
                <a:lnTo>
                  <a:pt x="35009" y="4305008"/>
                </a:ln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32" name="CustomShape 6"/>
          <p:cNvSpPr/>
          <p:nvPr/>
        </p:nvSpPr>
        <p:spPr>
          <a:xfrm>
            <a:off x="4228560" y="620640"/>
            <a:ext cx="7322760" cy="559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33" name="TextShape 7"/>
          <p:cNvSpPr txBox="1"/>
          <p:nvPr/>
        </p:nvSpPr>
        <p:spPr>
          <a:xfrm>
            <a:off x="4713120" y="1105200"/>
            <a:ext cx="6353640" cy="3023640"/>
          </a:xfrm>
          <a:prstGeom prst="rect">
            <a:avLst/>
          </a:prstGeom>
          <a:noFill/>
          <a:ln>
            <a:noFill/>
          </a:ln>
        </p:spPr>
        <p:txBody>
          <a:bodyPr anchor="b"/>
          <a:p>
            <a:pPr>
              <a:lnSpc>
                <a:spcPct val="80000"/>
              </a:lnSpc>
            </a:pPr>
            <a:r>
              <a:rPr lang="en-US" sz="4800" strike="noStrike">
                <a:solidFill>
                  <a:srgbClr val="ffffff"/>
                </a:solidFill>
                <a:latin typeface="Tw Cen MT Condensed"/>
              </a:rPr>
              <a:t>   </a:t>
            </a:r>
            <a:r>
              <a:rPr lang="en-US" sz="4800" strike="noStrike">
                <a:solidFill>
                  <a:srgbClr val="ffffff"/>
                </a:solidFill>
                <a:latin typeface="Tw Cen MT Condensed"/>
              </a:rPr>
              <a:t>DIETRO L’ANGOLO… </a:t>
            </a:r>
            <a:r>
              <a:rPr lang="en-US" sz="4800" strike="noStrike">
                <a:solidFill>
                  <a:srgbClr val="ffffff"/>
                </a:solidFill>
                <a:latin typeface="Tw Cen MT Condensed"/>
              </a:rPr>
              <a:t>
</a:t>
            </a:r>
            <a:r>
              <a:rPr lang="en-US" sz="4800" strike="noStrike">
                <a:solidFill>
                  <a:srgbClr val="ffffff"/>
                </a:solidFill>
                <a:latin typeface="Tw Cen MT Condensed"/>
              </a:rPr>
              <a:t>   </a:t>
            </a:r>
            <a:r>
              <a:rPr i="1" lang="en-US" sz="4800" strike="noStrike">
                <a:solidFill>
                  <a:srgbClr val="ffffff"/>
                </a:solidFill>
                <a:latin typeface="Tw Cen MT Condensed"/>
              </a:rPr>
              <a:t>Zu da la pianasa</a:t>
            </a:r>
            <a:r>
              <a:rPr i="1" lang="en-US" sz="4800" strike="noStrike">
                <a:solidFill>
                  <a:srgbClr val="ffffff"/>
                </a:solidFill>
                <a:latin typeface="Tw Cen MT Condensed"/>
              </a:rPr>
              <a:t>
</a:t>
            </a:r>
            <a:r>
              <a:rPr lang="en-US" sz="4800" strike="noStrike">
                <a:solidFill>
                  <a:srgbClr val="ffffff"/>
                </a:solidFill>
                <a:latin typeface="Tw Cen MT Condensed"/>
              </a:rPr>
              <a:t>UN GIRO SUL NOSTRO TERRITORIO</a:t>
            </a:r>
            <a:endParaRPr/>
          </a:p>
        </p:txBody>
      </p:sp>
      <p:sp>
        <p:nvSpPr>
          <p:cNvPr id="234" name="Line 8"/>
          <p:cNvSpPr/>
          <p:nvPr/>
        </p:nvSpPr>
        <p:spPr>
          <a:xfrm>
            <a:off x="4842720" y="4214160"/>
            <a:ext cx="5120640" cy="0"/>
          </a:xfrm>
          <a:prstGeom prst="line">
            <a:avLst/>
          </a:prstGeom>
          <a:ln w="19080">
            <a:solidFill>
              <a:srgbClr val="ffffff"/>
            </a:solidFill>
            <a:round/>
          </a:ln>
        </p:spPr>
      </p:sp>
      <p:sp>
        <p:nvSpPr>
          <p:cNvPr id="235" name="CustomShape 9"/>
          <p:cNvSpPr/>
          <p:nvPr/>
        </p:nvSpPr>
        <p:spPr>
          <a:xfrm>
            <a:off x="4064040" y="0"/>
            <a:ext cx="16416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Tree>
  </p:cSld>
  <p:transition spd="slow">
    <p:fade/>
  </p:transition>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