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15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55F6-CC09-417F-BE3B-72F61605A9E5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8AD-DD0C-4708-8171-8E49406FCF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60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55F6-CC09-417F-BE3B-72F61605A9E5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8AD-DD0C-4708-8171-8E49406FCF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18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55F6-CC09-417F-BE3B-72F61605A9E5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8AD-DD0C-4708-8171-8E49406FCF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23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55F6-CC09-417F-BE3B-72F61605A9E5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8AD-DD0C-4708-8171-8E49406FCF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70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55F6-CC09-417F-BE3B-72F61605A9E5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8AD-DD0C-4708-8171-8E49406FCF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28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55F6-CC09-417F-BE3B-72F61605A9E5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8AD-DD0C-4708-8171-8E49406FCF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30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55F6-CC09-417F-BE3B-72F61605A9E5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8AD-DD0C-4708-8171-8E49406FCF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75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55F6-CC09-417F-BE3B-72F61605A9E5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8AD-DD0C-4708-8171-8E49406FCF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52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55F6-CC09-417F-BE3B-72F61605A9E5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8AD-DD0C-4708-8171-8E49406FCF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68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55F6-CC09-417F-BE3B-72F61605A9E5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8AD-DD0C-4708-8171-8E49406FCF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58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55F6-CC09-417F-BE3B-72F61605A9E5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8AD-DD0C-4708-8171-8E49406FCF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88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55F6-CC09-417F-BE3B-72F61605A9E5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08AD-DD0C-4708-8171-8E49406FCF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73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40" y="-81309"/>
            <a:ext cx="9190540" cy="695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9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366" cy="710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6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3" y="1"/>
            <a:ext cx="91473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8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7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1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370"/>
            <a:ext cx="9144000" cy="729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0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790421" cy="736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6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8907"/>
            <a:ext cx="9252520" cy="698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3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6791"/>
            <a:ext cx="9228529" cy="697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0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48019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907"/>
            <a:ext cx="9144000" cy="692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9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8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Presentazione su schermo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scuola primaria</dc:creator>
  <cp:lastModifiedBy>scuola primaria</cp:lastModifiedBy>
  <cp:revision>3</cp:revision>
  <dcterms:created xsi:type="dcterms:W3CDTF">2019-06-12T09:28:23Z</dcterms:created>
  <dcterms:modified xsi:type="dcterms:W3CDTF">2019-06-12T09:57:15Z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1473231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